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2"/>
  </p:notesMasterIdLst>
  <p:handoutMasterIdLst>
    <p:handoutMasterId r:id="rId33"/>
  </p:handoutMasterIdLst>
  <p:sldIdLst>
    <p:sldId id="256" r:id="rId5"/>
    <p:sldId id="498" r:id="rId6"/>
    <p:sldId id="509" r:id="rId7"/>
    <p:sldId id="508" r:id="rId8"/>
    <p:sldId id="510" r:id="rId9"/>
    <p:sldId id="511" r:id="rId10"/>
    <p:sldId id="512" r:id="rId11"/>
    <p:sldId id="514" r:id="rId12"/>
    <p:sldId id="322" r:id="rId13"/>
    <p:sldId id="520" r:id="rId14"/>
    <p:sldId id="521" r:id="rId15"/>
    <p:sldId id="522" r:id="rId16"/>
    <p:sldId id="523" r:id="rId17"/>
    <p:sldId id="524" r:id="rId18"/>
    <p:sldId id="515" r:id="rId19"/>
    <p:sldId id="519" r:id="rId20"/>
    <p:sldId id="516" r:id="rId21"/>
    <p:sldId id="518" r:id="rId22"/>
    <p:sldId id="517" r:id="rId23"/>
    <p:sldId id="525" r:id="rId24"/>
    <p:sldId id="526" r:id="rId25"/>
    <p:sldId id="527" r:id="rId26"/>
    <p:sldId id="528" r:id="rId27"/>
    <p:sldId id="529" r:id="rId28"/>
    <p:sldId id="530" r:id="rId29"/>
    <p:sldId id="531" r:id="rId30"/>
    <p:sldId id="5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84043" autoAdjust="0"/>
  </p:normalViewPr>
  <p:slideViewPr>
    <p:cSldViewPr snapToGrid="0">
      <p:cViewPr varScale="1">
        <p:scale>
          <a:sx n="54" d="100"/>
          <a:sy n="54" d="100"/>
        </p:scale>
        <p:origin x="672"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B13DD-DD5C-4D7B-A7B2-0D291A4458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399B4A-D4B6-41DC-B4BA-A16F4A7EAB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8DD508-762E-4A56-8057-6F3E893FE061}" type="datetimeFigureOut">
              <a:rPr lang="en-US" smtClean="0"/>
              <a:t>7/5/2023</a:t>
            </a:fld>
            <a:endParaRPr lang="en-US" dirty="0"/>
          </a:p>
        </p:txBody>
      </p:sp>
      <p:sp>
        <p:nvSpPr>
          <p:cNvPr id="4" name="Footer Placeholder 3">
            <a:extLst>
              <a:ext uri="{FF2B5EF4-FFF2-40B4-BE49-F238E27FC236}">
                <a16:creationId xmlns:a16="http://schemas.microsoft.com/office/drawing/2014/main" id="{C8A662FF-2BD0-42CC-81E0-E211BE360A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7ECB1-26BD-4C91-A134-EC6F2CC72C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E5E4-E7AD-46D7-82A6-8E6D0CE600B6}" type="slidenum">
              <a:rPr lang="en-US" smtClean="0"/>
              <a:t>‹#›</a:t>
            </a:fld>
            <a:endParaRPr lang="en-US" dirty="0"/>
          </a:p>
        </p:txBody>
      </p:sp>
    </p:spTree>
    <p:extLst>
      <p:ext uri="{BB962C8B-B14F-4D97-AF65-F5344CB8AC3E}">
        <p14:creationId xmlns:p14="http://schemas.microsoft.com/office/powerpoint/2010/main" val="1382417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9CD52-EA80-42E8-964B-0DC3907FFC08}" type="datetimeFigureOut">
              <a:rPr lang="en-US" smtClean="0"/>
              <a:t>7/5/2023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F5DD2-187C-450F-BB87-F62B9ADB04D5}" type="slidenum">
              <a:rPr lang="en-US" smtClean="0"/>
              <a:t>‹#›</a:t>
            </a:fld>
            <a:endParaRPr lang="en-US" dirty="0"/>
          </a:p>
        </p:txBody>
      </p:sp>
    </p:spTree>
    <p:extLst>
      <p:ext uri="{BB962C8B-B14F-4D97-AF65-F5344CB8AC3E}">
        <p14:creationId xmlns:p14="http://schemas.microsoft.com/office/powerpoint/2010/main" val="3503338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pisframework.com/project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pisframework.com/contact" TargetMode="External"/><Relationship Id="rId5" Type="http://schemas.openxmlformats.org/officeDocument/2006/relationships/hyperlink" Target="https://episframework.com/implementation" TargetMode="External"/><Relationship Id="rId4" Type="http://schemas.openxmlformats.org/officeDocument/2006/relationships/hyperlink" Target="https://episframework.com/partn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how to treat HIV</a:t>
            </a:r>
          </a:p>
          <a:p>
            <a:r>
              <a:rPr lang="en-US" dirty="0"/>
              <a:t>We know how to prevent new infections</a:t>
            </a:r>
          </a:p>
          <a:p>
            <a:r>
              <a:rPr lang="en-US" dirty="0"/>
              <a:t>Disparities in new HIV infections are getting worse.</a:t>
            </a:r>
          </a:p>
          <a:p>
            <a:endParaRPr lang="en-US" dirty="0"/>
          </a:p>
        </p:txBody>
      </p:sp>
      <p:sp>
        <p:nvSpPr>
          <p:cNvPr id="4" name="Slide Number Placeholder 3"/>
          <p:cNvSpPr>
            <a:spLocks noGrp="1"/>
          </p:cNvSpPr>
          <p:nvPr>
            <p:ph type="sldNum" sz="quarter" idx="5"/>
          </p:nvPr>
        </p:nvSpPr>
        <p:spPr/>
        <p:txBody>
          <a:bodyPr/>
          <a:lstStyle/>
          <a:p>
            <a:fld id="{FF8D0E63-0F6A-47B0-8BD1-6E95B004C872}" type="slidenum">
              <a:rPr lang="en-US" smtClean="0"/>
              <a:t>2</a:t>
            </a:fld>
            <a:endParaRPr lang="en-US" dirty="0"/>
          </a:p>
        </p:txBody>
      </p:sp>
    </p:spTree>
    <p:extLst>
      <p:ext uri="{BB962C8B-B14F-4D97-AF65-F5344CB8AC3E}">
        <p14:creationId xmlns:p14="http://schemas.microsoft.com/office/powerpoint/2010/main" val="187707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t>
            </a:r>
            <a:r>
              <a:rPr lang="en-US" b="0" i="0" dirty="0">
                <a:solidFill>
                  <a:srgbClr val="293340"/>
                </a:solidFill>
                <a:effectLst/>
                <a:latin typeface="Open Sans"/>
              </a:rPr>
              <a:t>This program encourages research to enhance the uptake, effectiveness and efficiency of evidence-based interventions, and to inform and enhance the effectiveness and efficiency of interventions currently available in the continuum of HIV prevention, HIV testing, and HIV care, to maximize community impact.</a:t>
            </a:r>
          </a:p>
          <a:p>
            <a:pPr algn="l"/>
            <a:endParaRPr lang="en-US" b="0" i="0" dirty="0">
              <a:solidFill>
                <a:srgbClr val="293340"/>
              </a:solidFill>
              <a:effectLst/>
              <a:latin typeface="Open Sans"/>
            </a:endParaRPr>
          </a:p>
          <a:p>
            <a:pPr algn="l"/>
            <a:r>
              <a:rPr lang="en-US" b="0" i="0" dirty="0">
                <a:solidFill>
                  <a:srgbClr val="293340"/>
                </a:solidFill>
                <a:effectLst/>
                <a:latin typeface="Open Sans"/>
              </a:rPr>
              <a:t>“Significant progress is needed to transfer interventions from one setting or population to another, and to make informed choices between competing interventions to maximize their effect in target populations. This gap between research and implementation is impeding success in prevention, care, and treatment programs in the number of people reached and effects on health outcomes. </a:t>
            </a:r>
          </a:p>
          <a:p>
            <a:pPr algn="l"/>
            <a:endParaRPr lang="en-US" b="0" i="0" dirty="0">
              <a:solidFill>
                <a:srgbClr val="293340"/>
              </a:solidFill>
              <a:effectLst/>
              <a:latin typeface="Open Sans"/>
            </a:endParaRPr>
          </a:p>
          <a:p>
            <a:pPr algn="l"/>
            <a:r>
              <a:rPr lang="en-US" b="0" i="0" dirty="0">
                <a:solidFill>
                  <a:srgbClr val="293340"/>
                </a:solidFill>
                <a:effectLst/>
                <a:latin typeface="Open Sans"/>
              </a:rPr>
              <a:t>“Advances are urgently needed to reduce these unknowns and increase the public health impact of HIV/AIDS prevention, treatment, and care services.”</a:t>
            </a:r>
          </a:p>
          <a:p>
            <a:endParaRPr lang="en-US" dirty="0"/>
          </a:p>
        </p:txBody>
      </p:sp>
      <p:sp>
        <p:nvSpPr>
          <p:cNvPr id="4" name="Slide Number Placeholder 3"/>
          <p:cNvSpPr>
            <a:spLocks noGrp="1"/>
          </p:cNvSpPr>
          <p:nvPr>
            <p:ph type="sldNum" sz="quarter" idx="5"/>
          </p:nvPr>
        </p:nvSpPr>
        <p:spPr/>
        <p:txBody>
          <a:bodyPr/>
          <a:lstStyle/>
          <a:p>
            <a:fld id="{FF8D0E63-0F6A-47B0-8BD1-6E95B004C872}" type="slidenum">
              <a:rPr lang="en-US" smtClean="0"/>
              <a:t>5</a:t>
            </a:fld>
            <a:endParaRPr lang="en-US" dirty="0"/>
          </a:p>
        </p:txBody>
      </p:sp>
    </p:spTree>
    <p:extLst>
      <p:ext uri="{BB962C8B-B14F-4D97-AF65-F5344CB8AC3E}">
        <p14:creationId xmlns:p14="http://schemas.microsoft.com/office/powerpoint/2010/main" val="4259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51742-F350-4E0A-882E-44E34E005EFD}" type="slidenum">
              <a:rPr lang="en-US" smtClean="0"/>
              <a:t>9</a:t>
            </a:fld>
            <a:endParaRPr lang="en-US" dirty="0"/>
          </a:p>
        </p:txBody>
      </p:sp>
    </p:spTree>
    <p:extLst>
      <p:ext uri="{BB962C8B-B14F-4D97-AF65-F5344CB8AC3E}">
        <p14:creationId xmlns:p14="http://schemas.microsoft.com/office/powerpoint/2010/main" val="351187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sng" dirty="0">
                <a:solidFill>
                  <a:srgbClr val="363636"/>
                </a:solidFill>
                <a:effectLst/>
                <a:latin typeface="Roboto" panose="02000000000000000000" pitchFamily="2" charset="0"/>
              </a:rPr>
              <a:t>A</a:t>
            </a:r>
            <a:r>
              <a:rPr lang="en-US" b="1" i="0" dirty="0">
                <a:solidFill>
                  <a:srgbClr val="363636"/>
                </a:solidFill>
                <a:effectLst/>
                <a:latin typeface="Roboto" panose="02000000000000000000" pitchFamily="2" charset="0"/>
              </a:rPr>
              <a:t>ssessment</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Obtain a better understanding of the target population, such as the perceived need for prevention, risk profile and preferences for intervention content and delivery. Uses focus groups or interviews as evaluation methods.</a:t>
            </a:r>
          </a:p>
          <a:p>
            <a:pPr algn="l"/>
            <a:r>
              <a:rPr lang="en-US" b="1" i="0" u="sng" dirty="0">
                <a:solidFill>
                  <a:srgbClr val="363636"/>
                </a:solidFill>
                <a:effectLst/>
                <a:latin typeface="Roboto" panose="02000000000000000000" pitchFamily="2" charset="0"/>
              </a:rPr>
              <a:t>D</a:t>
            </a:r>
            <a:r>
              <a:rPr lang="en-US" b="1" i="0" dirty="0">
                <a:solidFill>
                  <a:srgbClr val="363636"/>
                </a:solidFill>
                <a:effectLst/>
                <a:latin typeface="Roboto" panose="02000000000000000000" pitchFamily="2" charset="0"/>
              </a:rPr>
              <a:t>ecision</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Select interventions while considering factors such as:</a:t>
            </a:r>
          </a:p>
          <a:p>
            <a:pPr algn="l">
              <a:buFont typeface="Arial" panose="020B0604020202020204" pitchFamily="34" charset="0"/>
              <a:buChar char="•"/>
            </a:pPr>
            <a:r>
              <a:rPr lang="en-US" b="0" i="0" dirty="0">
                <a:solidFill>
                  <a:srgbClr val="363636"/>
                </a:solidFill>
                <a:effectLst/>
                <a:latin typeface="Roboto" panose="02000000000000000000" pitchFamily="2" charset="0"/>
              </a:rPr>
              <a:t>Outcomes</a:t>
            </a:r>
          </a:p>
          <a:p>
            <a:pPr algn="l">
              <a:buFont typeface="Arial" panose="020B0604020202020204" pitchFamily="34" charset="0"/>
              <a:buChar char="•"/>
            </a:pPr>
            <a:r>
              <a:rPr lang="en-US" b="0" i="0" dirty="0">
                <a:solidFill>
                  <a:srgbClr val="363636"/>
                </a:solidFill>
                <a:effectLst/>
                <a:latin typeface="Roboto" panose="02000000000000000000" pitchFamily="2" charset="0"/>
              </a:rPr>
              <a:t>Demographics</a:t>
            </a:r>
          </a:p>
          <a:p>
            <a:pPr algn="l">
              <a:buFont typeface="Arial" panose="020B0604020202020204" pitchFamily="34" charset="0"/>
              <a:buChar char="•"/>
            </a:pPr>
            <a:r>
              <a:rPr lang="en-US" b="0" i="0" dirty="0" err="1">
                <a:solidFill>
                  <a:srgbClr val="363636"/>
                </a:solidFill>
                <a:effectLst/>
                <a:latin typeface="Roboto" panose="02000000000000000000" pitchFamily="2" charset="0"/>
              </a:rPr>
              <a:t>Behavioural</a:t>
            </a:r>
            <a:r>
              <a:rPr lang="en-US" b="0" i="0" dirty="0">
                <a:solidFill>
                  <a:srgbClr val="363636"/>
                </a:solidFill>
                <a:effectLst/>
                <a:latin typeface="Roboto" panose="02000000000000000000" pitchFamily="2" charset="0"/>
              </a:rPr>
              <a:t> and psychosocial risks</a:t>
            </a:r>
          </a:p>
          <a:p>
            <a:pPr algn="l">
              <a:buFont typeface="Arial" panose="020B0604020202020204" pitchFamily="34" charset="0"/>
              <a:buChar char="•"/>
            </a:pPr>
            <a:r>
              <a:rPr lang="en-US" b="0" i="0" dirty="0">
                <a:solidFill>
                  <a:srgbClr val="363636"/>
                </a:solidFill>
                <a:effectLst/>
                <a:latin typeface="Roboto" panose="02000000000000000000" pitchFamily="2" charset="0"/>
              </a:rPr>
              <a:t>Content, delivery and capacity to implement, resources</a:t>
            </a:r>
          </a:p>
          <a:p>
            <a:pPr algn="l"/>
            <a:r>
              <a:rPr lang="en-US" b="0" i="0" dirty="0">
                <a:solidFill>
                  <a:srgbClr val="363636"/>
                </a:solidFill>
                <a:effectLst/>
                <a:latin typeface="Roboto" panose="02000000000000000000" pitchFamily="2" charset="0"/>
              </a:rPr>
              <a:t>Make a decision whether to adopt or </a:t>
            </a:r>
            <a:r>
              <a:rPr lang="en-US" b="0" i="1" dirty="0">
                <a:solidFill>
                  <a:srgbClr val="363636"/>
                </a:solidFill>
                <a:effectLst/>
                <a:latin typeface="Roboto" panose="02000000000000000000" pitchFamily="2" charset="0"/>
              </a:rPr>
              <a:t>adapt</a:t>
            </a:r>
            <a:r>
              <a:rPr lang="en-US" b="0" i="0" dirty="0">
                <a:solidFill>
                  <a:srgbClr val="363636"/>
                </a:solidFill>
                <a:effectLst/>
                <a:latin typeface="Roboto" panose="02000000000000000000" pitchFamily="2" charset="0"/>
              </a:rPr>
              <a:t> the intervention.</a:t>
            </a:r>
          </a:p>
          <a:p>
            <a:pPr algn="l"/>
            <a:r>
              <a:rPr lang="en-US" b="1" i="0" u="sng" dirty="0">
                <a:solidFill>
                  <a:srgbClr val="363636"/>
                </a:solidFill>
                <a:effectLst/>
                <a:latin typeface="Roboto" panose="02000000000000000000" pitchFamily="2" charset="0"/>
              </a:rPr>
              <a:t>A</a:t>
            </a:r>
            <a:r>
              <a:rPr lang="en-US" b="1" i="0" dirty="0">
                <a:solidFill>
                  <a:srgbClr val="363636"/>
                </a:solidFill>
                <a:effectLst/>
                <a:latin typeface="Roboto" panose="02000000000000000000" pitchFamily="2" charset="0"/>
              </a:rPr>
              <a:t>daptation</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Use a pretesting methodology known as theatre testing to better understand how to </a:t>
            </a:r>
            <a:r>
              <a:rPr lang="en-US" b="0" i="1" dirty="0">
                <a:solidFill>
                  <a:srgbClr val="363636"/>
                </a:solidFill>
                <a:effectLst/>
                <a:latin typeface="Roboto" panose="02000000000000000000" pitchFamily="2" charset="0"/>
              </a:rPr>
              <a:t>adapt</a:t>
            </a:r>
            <a:r>
              <a:rPr lang="en-US" b="0" i="0" dirty="0">
                <a:solidFill>
                  <a:srgbClr val="363636"/>
                </a:solidFill>
                <a:effectLst/>
                <a:latin typeface="Roboto" panose="02000000000000000000" pitchFamily="2" charset="0"/>
              </a:rPr>
              <a:t> the intervention and determine refinements related to content, delivery style and materials that may need to be made.</a:t>
            </a:r>
          </a:p>
          <a:p>
            <a:pPr algn="l"/>
            <a:r>
              <a:rPr lang="en-US" b="1" i="0" u="sng" dirty="0">
                <a:solidFill>
                  <a:srgbClr val="363636"/>
                </a:solidFill>
                <a:effectLst/>
                <a:latin typeface="Roboto" panose="02000000000000000000" pitchFamily="2" charset="0"/>
              </a:rPr>
              <a:t>P</a:t>
            </a:r>
            <a:r>
              <a:rPr lang="en-US" b="1" i="0" dirty="0">
                <a:solidFill>
                  <a:srgbClr val="363636"/>
                </a:solidFill>
                <a:effectLst/>
                <a:latin typeface="Roboto" panose="02000000000000000000" pitchFamily="2" charset="0"/>
              </a:rPr>
              <a:t>roduction</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Create adaptation plan and determine goals.</a:t>
            </a:r>
          </a:p>
          <a:p>
            <a:pPr algn="l"/>
            <a:r>
              <a:rPr lang="en-US" b="0" i="0" dirty="0">
                <a:solidFill>
                  <a:srgbClr val="363636"/>
                </a:solidFill>
                <a:effectLst/>
                <a:latin typeface="Roboto" panose="02000000000000000000" pitchFamily="2" charset="0"/>
              </a:rPr>
              <a:t>Determine whether goals are to successfully adapt an EBI or to test whether the adapted EBI produces changes in theoretically important mediators and </a:t>
            </a:r>
            <a:r>
              <a:rPr lang="en-US" b="0" i="0" dirty="0" err="1">
                <a:solidFill>
                  <a:srgbClr val="363636"/>
                </a:solidFill>
                <a:effectLst/>
                <a:latin typeface="Roboto" panose="02000000000000000000" pitchFamily="2" charset="0"/>
              </a:rPr>
              <a:t>behavioural</a:t>
            </a:r>
            <a:r>
              <a:rPr lang="en-US" b="0" i="0" dirty="0">
                <a:solidFill>
                  <a:srgbClr val="363636"/>
                </a:solidFill>
                <a:effectLst/>
                <a:latin typeface="Roboto" panose="02000000000000000000" pitchFamily="2" charset="0"/>
              </a:rPr>
              <a:t> outcomes.</a:t>
            </a:r>
          </a:p>
          <a:p>
            <a:pPr algn="l"/>
            <a:r>
              <a:rPr lang="en-US" b="0" i="0" dirty="0">
                <a:solidFill>
                  <a:srgbClr val="363636"/>
                </a:solidFill>
                <a:effectLst/>
                <a:latin typeface="Roboto" panose="02000000000000000000" pitchFamily="2" charset="0"/>
              </a:rPr>
              <a:t>Produce draft 1 of the EBI considering the core elements to the original EBI, the capacity to modify and implement the adapted EBI, resources and support from key stakeholders, and the results of pretesting and assessment.</a:t>
            </a:r>
          </a:p>
          <a:p>
            <a:pPr algn="l"/>
            <a:r>
              <a:rPr lang="en-US" b="1" i="0" u="sng" dirty="0">
                <a:solidFill>
                  <a:srgbClr val="363636"/>
                </a:solidFill>
                <a:effectLst/>
                <a:latin typeface="Roboto" panose="02000000000000000000" pitchFamily="2" charset="0"/>
              </a:rPr>
              <a:t>T</a:t>
            </a:r>
            <a:r>
              <a:rPr lang="en-US" b="1" i="0" dirty="0">
                <a:solidFill>
                  <a:srgbClr val="363636"/>
                </a:solidFill>
                <a:effectLst/>
                <a:latin typeface="Roboto" panose="02000000000000000000" pitchFamily="2" charset="0"/>
              </a:rPr>
              <a:t>opical experts</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Provide substantive content and technical assistance.</a:t>
            </a:r>
          </a:p>
          <a:p>
            <a:pPr algn="l"/>
            <a:endParaRPr lang="en-US" b="1" i="0" u="sng" dirty="0">
              <a:solidFill>
                <a:srgbClr val="363636"/>
              </a:solidFill>
              <a:effectLst/>
              <a:latin typeface="Roboto" panose="02000000000000000000" pitchFamily="2" charset="0"/>
            </a:endParaRPr>
          </a:p>
          <a:p>
            <a:pPr algn="l"/>
            <a:r>
              <a:rPr lang="en-US" b="1" i="0" u="sng" dirty="0">
                <a:solidFill>
                  <a:srgbClr val="363636"/>
                </a:solidFill>
                <a:effectLst/>
                <a:latin typeface="Roboto" panose="02000000000000000000" pitchFamily="2" charset="0"/>
              </a:rPr>
              <a:t>I</a:t>
            </a:r>
            <a:r>
              <a:rPr lang="en-US" b="1" i="0" dirty="0">
                <a:solidFill>
                  <a:srgbClr val="363636"/>
                </a:solidFill>
                <a:effectLst/>
                <a:latin typeface="Roboto" panose="02000000000000000000" pitchFamily="2" charset="0"/>
              </a:rPr>
              <a:t>ntegration</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Produce draft 2: combination of draft 1 content with expert-based content.</a:t>
            </a:r>
          </a:p>
          <a:p>
            <a:pPr algn="l"/>
            <a:r>
              <a:rPr lang="en-US" b="0" i="0" dirty="0">
                <a:solidFill>
                  <a:srgbClr val="363636"/>
                </a:solidFill>
                <a:effectLst/>
                <a:latin typeface="Roboto" panose="02000000000000000000" pitchFamily="2" charset="0"/>
              </a:rPr>
              <a:t>Produce draft 3: incorporate readability testing.</a:t>
            </a:r>
          </a:p>
          <a:p>
            <a:pPr algn="l"/>
            <a:r>
              <a:rPr lang="en-US" b="1" i="0" u="sng" dirty="0">
                <a:solidFill>
                  <a:srgbClr val="363636"/>
                </a:solidFill>
                <a:effectLst/>
                <a:latin typeface="Roboto" panose="02000000000000000000" pitchFamily="2" charset="0"/>
              </a:rPr>
              <a:t>T</a:t>
            </a:r>
            <a:r>
              <a:rPr lang="en-US" b="1" i="0" dirty="0">
                <a:solidFill>
                  <a:srgbClr val="363636"/>
                </a:solidFill>
                <a:effectLst/>
                <a:latin typeface="Roboto" panose="02000000000000000000" pitchFamily="2" charset="0"/>
              </a:rPr>
              <a:t>raining</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Train all relevant personnel as facilitators, recruiters, assessors and in data management.</a:t>
            </a:r>
          </a:p>
          <a:p>
            <a:pPr algn="l"/>
            <a:r>
              <a:rPr lang="en-US" b="1" i="0" u="sng" dirty="0">
                <a:solidFill>
                  <a:srgbClr val="363636"/>
                </a:solidFill>
                <a:effectLst/>
                <a:latin typeface="Roboto" panose="02000000000000000000" pitchFamily="2" charset="0"/>
              </a:rPr>
              <a:t>T</a:t>
            </a:r>
            <a:r>
              <a:rPr lang="en-US" b="1" i="0" dirty="0">
                <a:solidFill>
                  <a:srgbClr val="363636"/>
                </a:solidFill>
                <a:effectLst/>
                <a:latin typeface="Roboto" panose="02000000000000000000" pitchFamily="2" charset="0"/>
              </a:rPr>
              <a:t>esting</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Pilot test with approximately 20 participants to assess "adaptation efficacy."</a:t>
            </a:r>
          </a:p>
          <a:p>
            <a:pPr algn="l"/>
            <a:r>
              <a:rPr lang="en-US" b="0" i="0" dirty="0">
                <a:solidFill>
                  <a:srgbClr val="363636"/>
                </a:solidFill>
                <a:effectLst/>
                <a:latin typeface="Roboto" panose="02000000000000000000" pitchFamily="2" charset="0"/>
              </a:rPr>
              <a:t>Second testing phase: perform a randomized study to ascertain the short-term efficacy of the adapted EBI (approx. 3 month time period, outcomes: change in knowledge, attitudes, beliefs and relevant </a:t>
            </a:r>
            <a:r>
              <a:rPr lang="en-US" b="0" i="0" dirty="0" err="1">
                <a:solidFill>
                  <a:srgbClr val="363636"/>
                </a:solidFill>
                <a:effectLst/>
                <a:latin typeface="Roboto" panose="02000000000000000000" pitchFamily="2" charset="0"/>
              </a:rPr>
              <a:t>behavioural</a:t>
            </a:r>
            <a:r>
              <a:rPr lang="en-US" b="0" i="0" dirty="0">
                <a:solidFill>
                  <a:srgbClr val="363636"/>
                </a:solidFill>
                <a:effectLst/>
                <a:latin typeface="Roboto" panose="02000000000000000000" pitchFamily="2" charset="0"/>
              </a:rPr>
              <a:t> outcomes).</a:t>
            </a:r>
          </a:p>
          <a:p>
            <a:pPr algn="l"/>
            <a:r>
              <a:rPr lang="en-US" b="0" i="0" dirty="0">
                <a:solidFill>
                  <a:srgbClr val="363636"/>
                </a:solidFill>
                <a:effectLst/>
                <a:latin typeface="Roboto" panose="02000000000000000000" pitchFamily="2" charset="0"/>
              </a:rPr>
              <a:t>Key characteristics of the intervention can be adapted, but </a:t>
            </a:r>
            <a:r>
              <a:rPr lang="en-US" b="0" i="1" dirty="0">
                <a:solidFill>
                  <a:srgbClr val="363636"/>
                </a:solidFill>
                <a:effectLst/>
                <a:latin typeface="Roboto" panose="02000000000000000000" pitchFamily="2" charset="0"/>
              </a:rPr>
              <a:t>core elements</a:t>
            </a:r>
            <a:r>
              <a:rPr lang="en-US" b="0" i="0" dirty="0">
                <a:solidFill>
                  <a:srgbClr val="363636"/>
                </a:solidFill>
                <a:effectLst/>
                <a:latin typeface="Roboto" panose="02000000000000000000" pitchFamily="2" charset="0"/>
              </a:rPr>
              <a:t> should be upheld and are implicated in the effectiveness of the intervention.</a:t>
            </a:r>
          </a:p>
          <a:p>
            <a:endParaRPr lang="en-US" dirty="0"/>
          </a:p>
        </p:txBody>
      </p:sp>
      <p:sp>
        <p:nvSpPr>
          <p:cNvPr id="4" name="Slide Number Placeholder 3"/>
          <p:cNvSpPr>
            <a:spLocks noGrp="1"/>
          </p:cNvSpPr>
          <p:nvPr>
            <p:ph type="sldNum" sz="quarter" idx="5"/>
          </p:nvPr>
        </p:nvSpPr>
        <p:spPr/>
        <p:txBody>
          <a:bodyPr/>
          <a:lstStyle/>
          <a:p>
            <a:fld id="{FF8D0E63-0F6A-47B0-8BD1-6E95B004C872}" type="slidenum">
              <a:rPr lang="en-US" smtClean="0"/>
              <a:t>11</a:t>
            </a:fld>
            <a:endParaRPr lang="en-US" dirty="0"/>
          </a:p>
        </p:txBody>
      </p:sp>
    </p:spTree>
    <p:extLst>
      <p:ext uri="{BB962C8B-B14F-4D97-AF65-F5344CB8AC3E}">
        <p14:creationId xmlns:p14="http://schemas.microsoft.com/office/powerpoint/2010/main" val="208174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sng" dirty="0">
                <a:solidFill>
                  <a:srgbClr val="363636"/>
                </a:solidFill>
                <a:effectLst/>
                <a:latin typeface="Roboto" panose="02000000000000000000" pitchFamily="2" charset="0"/>
              </a:rPr>
              <a:t>A</a:t>
            </a:r>
            <a:r>
              <a:rPr lang="en-US" b="1" i="0" dirty="0">
                <a:solidFill>
                  <a:srgbClr val="363636"/>
                </a:solidFill>
                <a:effectLst/>
                <a:latin typeface="Roboto" panose="02000000000000000000" pitchFamily="2" charset="0"/>
              </a:rPr>
              <a:t>ssessment</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Obtain a better understanding of the target population, such as the perceived need for prevention, risk profile and preferences for intervention content and delivery. Uses focus groups or interviews as evaluation methods.</a:t>
            </a:r>
          </a:p>
          <a:p>
            <a:pPr algn="l"/>
            <a:r>
              <a:rPr lang="en-US" b="1" i="0" u="sng" dirty="0">
                <a:solidFill>
                  <a:srgbClr val="363636"/>
                </a:solidFill>
                <a:effectLst/>
                <a:latin typeface="Roboto" panose="02000000000000000000" pitchFamily="2" charset="0"/>
              </a:rPr>
              <a:t>D</a:t>
            </a:r>
            <a:r>
              <a:rPr lang="en-US" b="1" i="0" dirty="0">
                <a:solidFill>
                  <a:srgbClr val="363636"/>
                </a:solidFill>
                <a:effectLst/>
                <a:latin typeface="Roboto" panose="02000000000000000000" pitchFamily="2" charset="0"/>
              </a:rPr>
              <a:t>ecision</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Select interventions while considering factors such as:</a:t>
            </a:r>
          </a:p>
          <a:p>
            <a:pPr algn="l">
              <a:buFont typeface="Arial" panose="020B0604020202020204" pitchFamily="34" charset="0"/>
              <a:buChar char="•"/>
            </a:pPr>
            <a:r>
              <a:rPr lang="en-US" b="0" i="0" dirty="0">
                <a:solidFill>
                  <a:srgbClr val="363636"/>
                </a:solidFill>
                <a:effectLst/>
                <a:latin typeface="Roboto" panose="02000000000000000000" pitchFamily="2" charset="0"/>
              </a:rPr>
              <a:t>Outcomes</a:t>
            </a:r>
          </a:p>
          <a:p>
            <a:pPr algn="l">
              <a:buFont typeface="Arial" panose="020B0604020202020204" pitchFamily="34" charset="0"/>
              <a:buChar char="•"/>
            </a:pPr>
            <a:r>
              <a:rPr lang="en-US" b="0" i="0" dirty="0">
                <a:solidFill>
                  <a:srgbClr val="363636"/>
                </a:solidFill>
                <a:effectLst/>
                <a:latin typeface="Roboto" panose="02000000000000000000" pitchFamily="2" charset="0"/>
              </a:rPr>
              <a:t>Demographics</a:t>
            </a:r>
          </a:p>
          <a:p>
            <a:pPr algn="l">
              <a:buFont typeface="Arial" panose="020B0604020202020204" pitchFamily="34" charset="0"/>
              <a:buChar char="•"/>
            </a:pPr>
            <a:r>
              <a:rPr lang="en-US" b="0" i="0" dirty="0" err="1">
                <a:solidFill>
                  <a:srgbClr val="363636"/>
                </a:solidFill>
                <a:effectLst/>
                <a:latin typeface="Roboto" panose="02000000000000000000" pitchFamily="2" charset="0"/>
              </a:rPr>
              <a:t>Behavioural</a:t>
            </a:r>
            <a:r>
              <a:rPr lang="en-US" b="0" i="0" dirty="0">
                <a:solidFill>
                  <a:srgbClr val="363636"/>
                </a:solidFill>
                <a:effectLst/>
                <a:latin typeface="Roboto" panose="02000000000000000000" pitchFamily="2" charset="0"/>
              </a:rPr>
              <a:t> and psychosocial risks</a:t>
            </a:r>
          </a:p>
          <a:p>
            <a:pPr algn="l">
              <a:buFont typeface="Arial" panose="020B0604020202020204" pitchFamily="34" charset="0"/>
              <a:buChar char="•"/>
            </a:pPr>
            <a:r>
              <a:rPr lang="en-US" b="0" i="0" dirty="0">
                <a:solidFill>
                  <a:srgbClr val="363636"/>
                </a:solidFill>
                <a:effectLst/>
                <a:latin typeface="Roboto" panose="02000000000000000000" pitchFamily="2" charset="0"/>
              </a:rPr>
              <a:t>Content, delivery and capacity to implement, resources</a:t>
            </a:r>
          </a:p>
          <a:p>
            <a:pPr algn="l"/>
            <a:r>
              <a:rPr lang="en-US" b="0" i="0" dirty="0">
                <a:solidFill>
                  <a:srgbClr val="363636"/>
                </a:solidFill>
                <a:effectLst/>
                <a:latin typeface="Roboto" panose="02000000000000000000" pitchFamily="2" charset="0"/>
              </a:rPr>
              <a:t>Make a decision whether to adopt or </a:t>
            </a:r>
            <a:r>
              <a:rPr lang="en-US" b="0" i="1" dirty="0">
                <a:solidFill>
                  <a:srgbClr val="363636"/>
                </a:solidFill>
                <a:effectLst/>
                <a:latin typeface="Roboto" panose="02000000000000000000" pitchFamily="2" charset="0"/>
              </a:rPr>
              <a:t>adapt</a:t>
            </a:r>
            <a:r>
              <a:rPr lang="en-US" b="0" i="0" dirty="0">
                <a:solidFill>
                  <a:srgbClr val="363636"/>
                </a:solidFill>
                <a:effectLst/>
                <a:latin typeface="Roboto" panose="02000000000000000000" pitchFamily="2" charset="0"/>
              </a:rPr>
              <a:t> the intervention.</a:t>
            </a:r>
          </a:p>
          <a:p>
            <a:pPr algn="l"/>
            <a:r>
              <a:rPr lang="en-US" b="1" i="0" u="sng" dirty="0">
                <a:solidFill>
                  <a:srgbClr val="363636"/>
                </a:solidFill>
                <a:effectLst/>
                <a:latin typeface="Roboto" panose="02000000000000000000" pitchFamily="2" charset="0"/>
              </a:rPr>
              <a:t>A</a:t>
            </a:r>
            <a:r>
              <a:rPr lang="en-US" b="1" i="0" dirty="0">
                <a:solidFill>
                  <a:srgbClr val="363636"/>
                </a:solidFill>
                <a:effectLst/>
                <a:latin typeface="Roboto" panose="02000000000000000000" pitchFamily="2" charset="0"/>
              </a:rPr>
              <a:t>daptation</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Use a pretesting methodology known as theatre testing to better understand how to </a:t>
            </a:r>
            <a:r>
              <a:rPr lang="en-US" b="0" i="1" dirty="0">
                <a:solidFill>
                  <a:srgbClr val="363636"/>
                </a:solidFill>
                <a:effectLst/>
                <a:latin typeface="Roboto" panose="02000000000000000000" pitchFamily="2" charset="0"/>
              </a:rPr>
              <a:t>adapt</a:t>
            </a:r>
            <a:r>
              <a:rPr lang="en-US" b="0" i="0" dirty="0">
                <a:solidFill>
                  <a:srgbClr val="363636"/>
                </a:solidFill>
                <a:effectLst/>
                <a:latin typeface="Roboto" panose="02000000000000000000" pitchFamily="2" charset="0"/>
              </a:rPr>
              <a:t> the intervention and determine refinements related to content, delivery style and materials that may need to be made.</a:t>
            </a:r>
          </a:p>
          <a:p>
            <a:pPr algn="l"/>
            <a:r>
              <a:rPr lang="en-US" b="1" i="0" u="sng" dirty="0">
                <a:solidFill>
                  <a:srgbClr val="363636"/>
                </a:solidFill>
                <a:effectLst/>
                <a:latin typeface="Roboto" panose="02000000000000000000" pitchFamily="2" charset="0"/>
              </a:rPr>
              <a:t>P</a:t>
            </a:r>
            <a:r>
              <a:rPr lang="en-US" b="1" i="0" dirty="0">
                <a:solidFill>
                  <a:srgbClr val="363636"/>
                </a:solidFill>
                <a:effectLst/>
                <a:latin typeface="Roboto" panose="02000000000000000000" pitchFamily="2" charset="0"/>
              </a:rPr>
              <a:t>roduction</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Create adaptation plan and determine goals.</a:t>
            </a:r>
          </a:p>
          <a:p>
            <a:pPr algn="l"/>
            <a:r>
              <a:rPr lang="en-US" b="0" i="0" dirty="0">
                <a:solidFill>
                  <a:srgbClr val="363636"/>
                </a:solidFill>
                <a:effectLst/>
                <a:latin typeface="Roboto" panose="02000000000000000000" pitchFamily="2" charset="0"/>
              </a:rPr>
              <a:t>Determine whether goals are to successfully adapt an EBI or to test whether the adapted EBI produces changes in theoretically important mediators and </a:t>
            </a:r>
            <a:r>
              <a:rPr lang="en-US" b="0" i="0" dirty="0" err="1">
                <a:solidFill>
                  <a:srgbClr val="363636"/>
                </a:solidFill>
                <a:effectLst/>
                <a:latin typeface="Roboto" panose="02000000000000000000" pitchFamily="2" charset="0"/>
              </a:rPr>
              <a:t>behavioural</a:t>
            </a:r>
            <a:r>
              <a:rPr lang="en-US" b="0" i="0" dirty="0">
                <a:solidFill>
                  <a:srgbClr val="363636"/>
                </a:solidFill>
                <a:effectLst/>
                <a:latin typeface="Roboto" panose="02000000000000000000" pitchFamily="2" charset="0"/>
              </a:rPr>
              <a:t> outcomes.</a:t>
            </a:r>
          </a:p>
          <a:p>
            <a:pPr algn="l"/>
            <a:r>
              <a:rPr lang="en-US" b="0" i="0" dirty="0">
                <a:solidFill>
                  <a:srgbClr val="363636"/>
                </a:solidFill>
                <a:effectLst/>
                <a:latin typeface="Roboto" panose="02000000000000000000" pitchFamily="2" charset="0"/>
              </a:rPr>
              <a:t>Produce draft 1 of the EBI considering the core elements to the original EBI, the capacity to modify and implement the adapted EBI, resources and support from key stakeholders, and the results of pretesting and assessment.</a:t>
            </a:r>
          </a:p>
          <a:p>
            <a:pPr algn="l"/>
            <a:r>
              <a:rPr lang="en-US" b="1" i="0" u="sng" dirty="0">
                <a:solidFill>
                  <a:srgbClr val="363636"/>
                </a:solidFill>
                <a:effectLst/>
                <a:latin typeface="Roboto" panose="02000000000000000000" pitchFamily="2" charset="0"/>
              </a:rPr>
              <a:t>T</a:t>
            </a:r>
            <a:r>
              <a:rPr lang="en-US" b="1" i="0" dirty="0">
                <a:solidFill>
                  <a:srgbClr val="363636"/>
                </a:solidFill>
                <a:effectLst/>
                <a:latin typeface="Roboto" panose="02000000000000000000" pitchFamily="2" charset="0"/>
              </a:rPr>
              <a:t>opical experts</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Provide substantive content and technical assistance.</a:t>
            </a:r>
          </a:p>
          <a:p>
            <a:pPr algn="l"/>
            <a:endParaRPr lang="en-US" b="1" i="0" u="sng" dirty="0">
              <a:solidFill>
                <a:srgbClr val="363636"/>
              </a:solidFill>
              <a:effectLst/>
              <a:latin typeface="Roboto" panose="02000000000000000000" pitchFamily="2" charset="0"/>
            </a:endParaRPr>
          </a:p>
          <a:p>
            <a:pPr algn="l"/>
            <a:r>
              <a:rPr lang="en-US" b="1" i="0" u="sng" dirty="0">
                <a:solidFill>
                  <a:srgbClr val="363636"/>
                </a:solidFill>
                <a:effectLst/>
                <a:latin typeface="Roboto" panose="02000000000000000000" pitchFamily="2" charset="0"/>
              </a:rPr>
              <a:t>I</a:t>
            </a:r>
            <a:r>
              <a:rPr lang="en-US" b="1" i="0" dirty="0">
                <a:solidFill>
                  <a:srgbClr val="363636"/>
                </a:solidFill>
                <a:effectLst/>
                <a:latin typeface="Roboto" panose="02000000000000000000" pitchFamily="2" charset="0"/>
              </a:rPr>
              <a:t>ntegration</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Produce draft 2: combination of draft 1 content with expert-based content.</a:t>
            </a:r>
          </a:p>
          <a:p>
            <a:pPr algn="l"/>
            <a:r>
              <a:rPr lang="en-US" b="0" i="0" dirty="0">
                <a:solidFill>
                  <a:srgbClr val="363636"/>
                </a:solidFill>
                <a:effectLst/>
                <a:latin typeface="Roboto" panose="02000000000000000000" pitchFamily="2" charset="0"/>
              </a:rPr>
              <a:t>Produce draft 3: incorporate readability testing.</a:t>
            </a:r>
          </a:p>
          <a:p>
            <a:pPr algn="l"/>
            <a:r>
              <a:rPr lang="en-US" b="1" i="0" u="sng" dirty="0">
                <a:solidFill>
                  <a:srgbClr val="363636"/>
                </a:solidFill>
                <a:effectLst/>
                <a:latin typeface="Roboto" panose="02000000000000000000" pitchFamily="2" charset="0"/>
              </a:rPr>
              <a:t>T</a:t>
            </a:r>
            <a:r>
              <a:rPr lang="en-US" b="1" i="0" dirty="0">
                <a:solidFill>
                  <a:srgbClr val="363636"/>
                </a:solidFill>
                <a:effectLst/>
                <a:latin typeface="Roboto" panose="02000000000000000000" pitchFamily="2" charset="0"/>
              </a:rPr>
              <a:t>raining</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Train all relevant personnel as facilitators, recruiters, assessors and in data management.</a:t>
            </a:r>
          </a:p>
          <a:p>
            <a:pPr algn="l"/>
            <a:r>
              <a:rPr lang="en-US" b="1" i="0" u="sng" dirty="0">
                <a:solidFill>
                  <a:srgbClr val="363636"/>
                </a:solidFill>
                <a:effectLst/>
                <a:latin typeface="Roboto" panose="02000000000000000000" pitchFamily="2" charset="0"/>
              </a:rPr>
              <a:t>T</a:t>
            </a:r>
            <a:r>
              <a:rPr lang="en-US" b="1" i="0" dirty="0">
                <a:solidFill>
                  <a:srgbClr val="363636"/>
                </a:solidFill>
                <a:effectLst/>
                <a:latin typeface="Roboto" panose="02000000000000000000" pitchFamily="2" charset="0"/>
              </a:rPr>
              <a:t>esting</a:t>
            </a:r>
            <a:endParaRPr lang="en-US" b="0" i="0" dirty="0">
              <a:solidFill>
                <a:srgbClr val="363636"/>
              </a:solidFill>
              <a:effectLst/>
              <a:latin typeface="Roboto" panose="02000000000000000000" pitchFamily="2" charset="0"/>
            </a:endParaRPr>
          </a:p>
          <a:p>
            <a:pPr algn="l"/>
            <a:r>
              <a:rPr lang="en-US" b="0" i="0" dirty="0">
                <a:solidFill>
                  <a:srgbClr val="363636"/>
                </a:solidFill>
                <a:effectLst/>
                <a:latin typeface="Roboto" panose="02000000000000000000" pitchFamily="2" charset="0"/>
              </a:rPr>
              <a:t>Pilot test with approximately 20 participants to assess "adaptation efficacy."</a:t>
            </a:r>
          </a:p>
          <a:p>
            <a:pPr algn="l"/>
            <a:r>
              <a:rPr lang="en-US" b="0" i="0" dirty="0">
                <a:solidFill>
                  <a:srgbClr val="363636"/>
                </a:solidFill>
                <a:effectLst/>
                <a:latin typeface="Roboto" panose="02000000000000000000" pitchFamily="2" charset="0"/>
              </a:rPr>
              <a:t>Second testing phase: perform a randomized study to ascertain the short-term efficacy of the adapted EBI (approx. 3 month time period, outcomes: change in knowledge, attitudes, beliefs and relevant </a:t>
            </a:r>
            <a:r>
              <a:rPr lang="en-US" b="0" i="0" dirty="0" err="1">
                <a:solidFill>
                  <a:srgbClr val="363636"/>
                </a:solidFill>
                <a:effectLst/>
                <a:latin typeface="Roboto" panose="02000000000000000000" pitchFamily="2" charset="0"/>
              </a:rPr>
              <a:t>behavioural</a:t>
            </a:r>
            <a:r>
              <a:rPr lang="en-US" b="0" i="0" dirty="0">
                <a:solidFill>
                  <a:srgbClr val="363636"/>
                </a:solidFill>
                <a:effectLst/>
                <a:latin typeface="Roboto" panose="02000000000000000000" pitchFamily="2" charset="0"/>
              </a:rPr>
              <a:t> outcomes).</a:t>
            </a:r>
          </a:p>
          <a:p>
            <a:pPr algn="l"/>
            <a:r>
              <a:rPr lang="en-US" b="0" i="0" dirty="0">
                <a:solidFill>
                  <a:srgbClr val="363636"/>
                </a:solidFill>
                <a:effectLst/>
                <a:latin typeface="Roboto" panose="02000000000000000000" pitchFamily="2" charset="0"/>
              </a:rPr>
              <a:t>Key characteristics of the intervention can be adapted, but </a:t>
            </a:r>
            <a:r>
              <a:rPr lang="en-US" b="0" i="1" dirty="0">
                <a:solidFill>
                  <a:srgbClr val="363636"/>
                </a:solidFill>
                <a:effectLst/>
                <a:latin typeface="Roboto" panose="02000000000000000000" pitchFamily="2" charset="0"/>
              </a:rPr>
              <a:t>core elements</a:t>
            </a:r>
            <a:r>
              <a:rPr lang="en-US" b="0" i="0" dirty="0">
                <a:solidFill>
                  <a:srgbClr val="363636"/>
                </a:solidFill>
                <a:effectLst/>
                <a:latin typeface="Roboto" panose="02000000000000000000" pitchFamily="2" charset="0"/>
              </a:rPr>
              <a:t> should be upheld and are implicated in the effectiveness of the intervention.</a:t>
            </a:r>
          </a:p>
          <a:p>
            <a:endParaRPr lang="en-US" dirty="0"/>
          </a:p>
        </p:txBody>
      </p:sp>
      <p:sp>
        <p:nvSpPr>
          <p:cNvPr id="4" name="Slide Number Placeholder 3"/>
          <p:cNvSpPr>
            <a:spLocks noGrp="1"/>
          </p:cNvSpPr>
          <p:nvPr>
            <p:ph type="sldNum" sz="quarter" idx="5"/>
          </p:nvPr>
        </p:nvSpPr>
        <p:spPr/>
        <p:txBody>
          <a:bodyPr/>
          <a:lstStyle/>
          <a:p>
            <a:fld id="{FF8D0E63-0F6A-47B0-8BD1-6E95B004C872}" type="slidenum">
              <a:rPr lang="en-US" smtClean="0"/>
              <a:t>12</a:t>
            </a:fld>
            <a:endParaRPr lang="en-US" dirty="0"/>
          </a:p>
        </p:txBody>
      </p:sp>
    </p:spTree>
    <p:extLst>
      <p:ext uri="{BB962C8B-B14F-4D97-AF65-F5344CB8AC3E}">
        <p14:creationId xmlns:p14="http://schemas.microsoft.com/office/powerpoint/2010/main" val="39754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D0E63-0F6A-47B0-8BD1-6E95B004C872}" type="slidenum">
              <a:rPr lang="en-US" smtClean="0"/>
              <a:t>13</a:t>
            </a:fld>
            <a:endParaRPr lang="en-US" dirty="0"/>
          </a:p>
        </p:txBody>
      </p:sp>
    </p:spTree>
    <p:extLst>
      <p:ext uri="{BB962C8B-B14F-4D97-AF65-F5344CB8AC3E}">
        <p14:creationId xmlns:p14="http://schemas.microsoft.com/office/powerpoint/2010/main" val="284729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D0E63-0F6A-47B0-8BD1-6E95B004C872}" type="slidenum">
              <a:rPr lang="en-US" smtClean="0"/>
              <a:t>14</a:t>
            </a:fld>
            <a:endParaRPr lang="en-US" dirty="0"/>
          </a:p>
        </p:txBody>
      </p:sp>
    </p:spTree>
    <p:extLst>
      <p:ext uri="{BB962C8B-B14F-4D97-AF65-F5344CB8AC3E}">
        <p14:creationId xmlns:p14="http://schemas.microsoft.com/office/powerpoint/2010/main" val="275543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200" b="1" dirty="0">
                <a:solidFill>
                  <a:srgbClr val="FFC000"/>
                </a:solidFill>
              </a:rPr>
              <a:t>THE THING</a:t>
            </a:r>
            <a:r>
              <a:rPr lang="en-US" sz="1200" dirty="0"/>
              <a:t>: Pre-Exposure Prophylaxis (PrEP) for HIV.</a:t>
            </a:r>
          </a:p>
          <a:p>
            <a:pPr>
              <a:lnSpc>
                <a:spcPct val="100000"/>
              </a:lnSpc>
              <a:spcBef>
                <a:spcPts val="0"/>
              </a:spcBef>
            </a:pPr>
            <a:r>
              <a:rPr lang="en-US" sz="1200" dirty="0"/>
              <a:t>Efficacy of </a:t>
            </a:r>
            <a:r>
              <a:rPr lang="en-US" sz="1200" b="1" dirty="0">
                <a:solidFill>
                  <a:srgbClr val="FFC000"/>
                </a:solidFill>
              </a:rPr>
              <a:t>THE THING </a:t>
            </a:r>
            <a:r>
              <a:rPr lang="en-US" sz="1200" dirty="0"/>
              <a:t>(PrEP) has been established. It works.</a:t>
            </a:r>
          </a:p>
          <a:p>
            <a:pPr>
              <a:lnSpc>
                <a:spcPct val="100000"/>
              </a:lnSpc>
              <a:spcBef>
                <a:spcPts val="0"/>
              </a:spcBef>
            </a:pPr>
            <a:r>
              <a:rPr lang="en-US" sz="1200" dirty="0"/>
              <a:t>Effectiveness of </a:t>
            </a:r>
            <a:r>
              <a:rPr lang="en-US" sz="1200" b="1" dirty="0">
                <a:solidFill>
                  <a:srgbClr val="FFC000"/>
                </a:solidFill>
              </a:rPr>
              <a:t>THE THING </a:t>
            </a:r>
            <a:r>
              <a:rPr lang="en-US" sz="1200" dirty="0"/>
              <a:t>has been established. It works in real-life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Implementation of </a:t>
            </a:r>
            <a:r>
              <a:rPr lang="en-US" sz="1200" b="1" dirty="0">
                <a:solidFill>
                  <a:srgbClr val="FFC000"/>
                </a:solidFill>
              </a:rPr>
              <a:t>THE THING </a:t>
            </a:r>
            <a:r>
              <a:rPr lang="en-US" sz="1200" dirty="0"/>
              <a:t>is lagging. Healthcare, Government, and Non-Profit Organizations aren’t </a:t>
            </a:r>
            <a:r>
              <a:rPr lang="en-US" sz="1200" b="1" dirty="0">
                <a:solidFill>
                  <a:srgbClr val="FFC000"/>
                </a:solidFill>
              </a:rPr>
              <a:t>DOING THE THING </a:t>
            </a:r>
            <a:r>
              <a:rPr lang="en-US" sz="1200" dirty="0"/>
              <a:t>in a way that works for Black and Latinx individuals. We do not know how best to help people/places </a:t>
            </a:r>
            <a:r>
              <a:rPr lang="en-US" sz="1200" b="1" dirty="0">
                <a:solidFill>
                  <a:srgbClr val="FFC000"/>
                </a:solidFill>
              </a:rPr>
              <a:t>DO THE THING </a:t>
            </a:r>
            <a:r>
              <a:rPr lang="en-US" sz="1200" dirty="0"/>
              <a:t>in a way that works for Black and Latinx individuals.</a:t>
            </a:r>
          </a:p>
          <a:p>
            <a:pPr>
              <a:lnSpc>
                <a:spcPct val="100000"/>
              </a:lnSpc>
              <a:spcBef>
                <a:spcPts val="0"/>
              </a:spcBef>
            </a:pPr>
            <a:r>
              <a:rPr lang="en-US" sz="1200" dirty="0"/>
              <a:t>We need “stuff” to try to help people/places </a:t>
            </a:r>
            <a:r>
              <a:rPr lang="en-US" sz="1200" b="1" dirty="0">
                <a:solidFill>
                  <a:srgbClr val="FFC000"/>
                </a:solidFill>
              </a:rPr>
              <a:t>DO THE THING</a:t>
            </a:r>
            <a:r>
              <a:rPr lang="en-US" sz="1200" dirty="0"/>
              <a:t>.</a:t>
            </a:r>
          </a:p>
          <a:p>
            <a:pPr>
              <a:lnSpc>
                <a:spcPct val="100000"/>
              </a:lnSpc>
              <a:spcBef>
                <a:spcPts val="0"/>
              </a:spcBef>
            </a:pPr>
            <a:r>
              <a:rPr lang="en-US" sz="1200" dirty="0"/>
              <a:t>We need to also better measure how much and how well people/places </a:t>
            </a:r>
            <a:r>
              <a:rPr lang="en-US" sz="1200" b="1" dirty="0">
                <a:solidFill>
                  <a:srgbClr val="FFC000"/>
                </a:solidFill>
              </a:rPr>
              <a:t>DO THE THING</a:t>
            </a:r>
            <a:r>
              <a:rPr lang="en-US" sz="1200" dirty="0"/>
              <a:t>.</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18</a:t>
            </a:fld>
            <a:endParaRPr lang="en-US" dirty="0"/>
          </a:p>
        </p:txBody>
      </p:sp>
    </p:spTree>
    <p:extLst>
      <p:ext uri="{BB962C8B-B14F-4D97-AF65-F5344CB8AC3E}">
        <p14:creationId xmlns:p14="http://schemas.microsoft.com/office/powerpoint/2010/main" val="6525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cap="all" dirty="0">
                <a:solidFill>
                  <a:schemeClr val="tx1"/>
                </a:solidFill>
                <a:effectLst/>
                <a:latin typeface="+mn-lt"/>
                <a:ea typeface="+mn-ea"/>
                <a:cs typeface="+mn-cs"/>
              </a:rPr>
              <a:t>E</a:t>
            </a:r>
            <a:r>
              <a:rPr lang="en-US" sz="1200" b="0" i="1" u="sng" strike="noStrike" kern="1200" cap="all" dirty="0">
                <a:solidFill>
                  <a:schemeClr val="tx1"/>
                </a:solidFill>
                <a:effectLst/>
                <a:latin typeface="+mn-lt"/>
                <a:ea typeface="+mn-ea"/>
                <a:cs typeface="+mn-cs"/>
                <a:hlinkClick r:id="rId3"/>
              </a:rPr>
              <a:t>XPLORATION</a:t>
            </a:r>
            <a:endParaRPr lang="en-US" sz="1200" b="0" i="0" kern="1200" cap="all"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Exploration phase, a service system, organization, research group, or other stakeholder(s) consider the emergent or existing health needs of the patients, clients, or communities and work to identify the best EBP(s) to address those needs, and subsequently decides whether to adopt the identified EBP.  In addition, consideration is given to what might need to be adapted - at the system, organization, and/or individual level(s), and to the EBP itself.</a:t>
            </a:r>
          </a:p>
          <a:p>
            <a:r>
              <a:rPr lang="en-US" sz="1200" b="1" i="1" u="sng" kern="1200" cap="all" dirty="0">
                <a:solidFill>
                  <a:schemeClr val="tx1"/>
                </a:solidFill>
                <a:effectLst/>
                <a:latin typeface="+mn-lt"/>
                <a:ea typeface="+mn-ea"/>
                <a:cs typeface="+mn-cs"/>
              </a:rPr>
              <a:t>P</a:t>
            </a:r>
            <a:r>
              <a:rPr lang="en-US" sz="1200" b="0" i="1" u="sng" strike="noStrike" kern="1200" cap="all" dirty="0">
                <a:solidFill>
                  <a:schemeClr val="tx1"/>
                </a:solidFill>
                <a:effectLst/>
                <a:latin typeface="+mn-lt"/>
                <a:ea typeface="+mn-ea"/>
                <a:cs typeface="+mn-cs"/>
                <a:hlinkClick r:id="rId4"/>
              </a:rPr>
              <a:t>REPARATION</a:t>
            </a:r>
            <a:endParaRPr lang="en-US" sz="1200" b="0" i="0" kern="1200" cap="all"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Preparation phase, the primary objectives are to identify potential barriers and facilitators of implementation at the outer and inner contexts (described later), further assess needs for adaptation, and to develop a detailed plan to capitalize on implementation facilitators and address potential barriers. Critical within the Preparation phase is planning of implementation supports (e.g., coaching, audit and feedback) to facilitate use of the EBP in the next two phases (Implementation and Sustainment) and consideration of how best to develop an implementation climate that indicates that EBP use is expected, supported, and rewarded in the system and organization</a:t>
            </a:r>
          </a:p>
          <a:p>
            <a:r>
              <a:rPr lang="en-US" sz="1200" b="1" i="1" u="sng" kern="1200" cap="all" dirty="0">
                <a:solidFill>
                  <a:schemeClr val="tx1"/>
                </a:solidFill>
                <a:effectLst/>
                <a:latin typeface="+mn-lt"/>
                <a:ea typeface="+mn-ea"/>
                <a:cs typeface="+mn-cs"/>
              </a:rPr>
              <a:t>I</a:t>
            </a:r>
            <a:r>
              <a:rPr lang="en-US" sz="1200" b="0" i="1" u="sng" strike="noStrike" kern="1200" cap="all" dirty="0">
                <a:solidFill>
                  <a:schemeClr val="tx1"/>
                </a:solidFill>
                <a:effectLst/>
                <a:latin typeface="+mn-lt"/>
                <a:ea typeface="+mn-ea"/>
                <a:cs typeface="+mn-cs"/>
                <a:hlinkClick r:id="rId5"/>
              </a:rPr>
              <a:t>MPLEMENTATION</a:t>
            </a:r>
            <a:endParaRPr lang="en-US" sz="1200" b="0" i="0" kern="1200" cap="all"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Implementation phase and guided by the planned implementation supports from the Preparation phase, EBP use is initiated and instantiated in the system and/or organization(s). However, it is essential that ongoing monitoring of the implementation process is incorporated to assess how it is proceeding and to support efforts to adjust accordingly.  </a:t>
            </a:r>
          </a:p>
          <a:p>
            <a:r>
              <a:rPr lang="en-US" sz="1200" b="1" i="1" u="sng" kern="1200" cap="all" dirty="0">
                <a:solidFill>
                  <a:schemeClr val="tx1"/>
                </a:solidFill>
                <a:effectLst/>
                <a:latin typeface="+mn-lt"/>
                <a:ea typeface="+mn-ea"/>
                <a:cs typeface="+mn-cs"/>
              </a:rPr>
              <a:t>S</a:t>
            </a:r>
            <a:r>
              <a:rPr lang="en-US" sz="1200" b="0" i="1" u="sng" strike="noStrike" kern="1200" cap="all" dirty="0">
                <a:solidFill>
                  <a:schemeClr val="tx1"/>
                </a:solidFill>
                <a:effectLst/>
                <a:latin typeface="+mn-lt"/>
                <a:ea typeface="+mn-ea"/>
                <a:cs typeface="+mn-cs"/>
                <a:hlinkClick r:id="rId6"/>
              </a:rPr>
              <a:t>USTAINMENT</a:t>
            </a:r>
            <a:endParaRPr lang="en-US" sz="1200" b="0" i="0" kern="1200" cap="all"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Sustainment phase, the outer and inner context structures, processes, and supports are ongoing so that the EBP continues to be delivered, with or without some adaptation, to realize the resulting public health impact of the implemented EBP. </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19</a:t>
            </a:fld>
            <a:endParaRPr lang="en-US" dirty="0"/>
          </a:p>
        </p:txBody>
      </p:sp>
    </p:spTree>
    <p:extLst>
      <p:ext uri="{BB962C8B-B14F-4D97-AF65-F5344CB8AC3E}">
        <p14:creationId xmlns:p14="http://schemas.microsoft.com/office/powerpoint/2010/main" val="18363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89AF31C-6D63-451B-BE35-F1CE5A8D371B}"/>
              </a:ext>
            </a:extLst>
          </p:cNvPr>
          <p:cNvSpPr>
            <a:spLocks noGrp="1"/>
          </p:cNvSpPr>
          <p:nvPr>
            <p:ph type="ctrTitle" hasCustomPrompt="1"/>
          </p:nvPr>
        </p:nvSpPr>
        <p:spPr>
          <a:xfrm>
            <a:off x="735702" y="503497"/>
            <a:ext cx="4223000" cy="3845891"/>
          </a:xfrm>
        </p:spPr>
        <p:txBody>
          <a:bodyPr/>
          <a:lstStyle>
            <a:lvl1pPr>
              <a:defRPr sz="6000" b="1" spc="1500" baseline="0"/>
            </a:lvl1pPr>
          </a:lstStyle>
          <a:p>
            <a:pPr algn="l"/>
            <a:r>
              <a:rPr lang="en-US" dirty="0"/>
              <a:t>CLICK TO ADD TITLE</a:t>
            </a:r>
          </a:p>
        </p:txBody>
      </p:sp>
      <p:sp>
        <p:nvSpPr>
          <p:cNvPr id="17" name="Subtitle 2">
            <a:extLst>
              <a:ext uri="{FF2B5EF4-FFF2-40B4-BE49-F238E27FC236}">
                <a16:creationId xmlns:a16="http://schemas.microsoft.com/office/drawing/2014/main" id="{7D4FF1DD-E23B-4744-B517-0FC5587EC805}"/>
              </a:ext>
            </a:extLst>
          </p:cNvPr>
          <p:cNvSpPr>
            <a:spLocks noGrp="1"/>
          </p:cNvSpPr>
          <p:nvPr>
            <p:ph type="subTitle" idx="1" hasCustomPrompt="1"/>
          </p:nvPr>
        </p:nvSpPr>
        <p:spPr>
          <a:xfrm>
            <a:off x="735702" y="4441463"/>
            <a:ext cx="4223000" cy="1781123"/>
          </a:xfrm>
        </p:spPr>
        <p:txBody>
          <a:bodyPr/>
          <a:lstStyle>
            <a:lvl1pPr marL="0">
              <a:buNone/>
              <a:defRPr sz="2400" spc="400" baseline="0"/>
            </a:lvl1pPr>
          </a:lstStyle>
          <a:p>
            <a:pPr algn="l"/>
            <a:r>
              <a:rPr lang="en-US" dirty="0"/>
              <a:t>CLICK TO ADD SUBTITLE</a:t>
            </a:r>
          </a:p>
        </p:txBody>
      </p:sp>
      <p:sp>
        <p:nvSpPr>
          <p:cNvPr id="19" name="Graphic 212">
            <a:extLst>
              <a:ext uri="{FF2B5EF4-FFF2-40B4-BE49-F238E27FC236}">
                <a16:creationId xmlns:a16="http://schemas.microsoft.com/office/drawing/2014/main" id="{0E905E14-E19A-49A4-95B0-A4334F09DD52}"/>
              </a:ext>
              <a:ext uri="{C183D7F6-B498-43B3-948B-1728B52AA6E4}">
                <adec:decorative xmlns:adec="http://schemas.microsoft.com/office/drawing/2017/decorative" val="1"/>
              </a:ext>
            </a:extLst>
          </p:cNvPr>
          <p:cNvSpPr/>
          <p:nvPr userDrawn="1"/>
        </p:nvSpPr>
        <p:spPr>
          <a:xfrm>
            <a:off x="10458925" y="819560"/>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 name="Graphic 212">
            <a:extLst>
              <a:ext uri="{FF2B5EF4-FFF2-40B4-BE49-F238E27FC236}">
                <a16:creationId xmlns:a16="http://schemas.microsoft.com/office/drawing/2014/main" id="{F99F5C16-D21E-4159-9011-D83D6294542A}"/>
              </a:ext>
              <a:ext uri="{C183D7F6-B498-43B3-948B-1728B52AA6E4}">
                <adec:decorative xmlns:adec="http://schemas.microsoft.com/office/drawing/2017/decorative" val="1"/>
              </a:ext>
            </a:extLst>
          </p:cNvPr>
          <p:cNvSpPr/>
          <p:nvPr userDrawn="1"/>
        </p:nvSpPr>
        <p:spPr>
          <a:xfrm>
            <a:off x="10458925" y="819560"/>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98" name="Picture Placeholder 197">
            <a:extLst>
              <a:ext uri="{FF2B5EF4-FFF2-40B4-BE49-F238E27FC236}">
                <a16:creationId xmlns:a16="http://schemas.microsoft.com/office/drawing/2014/main" id="{F9D3FB22-FF74-4855-A816-8D13507F1A88}"/>
              </a:ext>
            </a:extLst>
          </p:cNvPr>
          <p:cNvSpPr>
            <a:spLocks noGrp="1"/>
          </p:cNvSpPr>
          <p:nvPr>
            <p:ph type="pic" sz="quarter" idx="13" hasCustomPrompt="1"/>
          </p:nvPr>
        </p:nvSpPr>
        <p:spPr>
          <a:xfrm>
            <a:off x="5467894" y="587120"/>
            <a:ext cx="5290998" cy="5290998"/>
          </a:xfrm>
          <a:custGeom>
            <a:avLst/>
            <a:gdLst>
              <a:gd name="connsiteX0" fmla="*/ 2645499 w 5290998"/>
              <a:gd name="connsiteY0" fmla="*/ 0 h 5290998"/>
              <a:gd name="connsiteX1" fmla="*/ 5290998 w 5290998"/>
              <a:gd name="connsiteY1" fmla="*/ 2645499 h 5290998"/>
              <a:gd name="connsiteX2" fmla="*/ 2645499 w 5290998"/>
              <a:gd name="connsiteY2" fmla="*/ 5290998 h 5290998"/>
              <a:gd name="connsiteX3" fmla="*/ 0 w 5290998"/>
              <a:gd name="connsiteY3" fmla="*/ 2645499 h 5290998"/>
              <a:gd name="connsiteX4" fmla="*/ 2645499 w 5290998"/>
              <a:gd name="connsiteY4" fmla="*/ 0 h 5290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p:spPr>
        <p:txBody>
          <a:bodyPr wrap="square">
            <a:noAutofit/>
          </a:bodyPr>
          <a:lstStyle>
            <a:lvl1pPr algn="ctr">
              <a:buNone/>
              <a:defRPr/>
            </a:lvl1pPr>
          </a:lstStyle>
          <a:p>
            <a:r>
              <a:rPr lang="en-US" dirty="0"/>
              <a:t>Click to add photo</a:t>
            </a:r>
          </a:p>
        </p:txBody>
      </p:sp>
      <p:grpSp>
        <p:nvGrpSpPr>
          <p:cNvPr id="7" name="Graphic 190">
            <a:extLst>
              <a:ext uri="{FF2B5EF4-FFF2-40B4-BE49-F238E27FC236}">
                <a16:creationId xmlns:a16="http://schemas.microsoft.com/office/drawing/2014/main" id="{17EAC1B1-556C-4228-8079-3D901DC59A88}"/>
              </a:ext>
              <a:ext uri="{C183D7F6-B498-43B3-948B-1728B52AA6E4}">
                <adec:decorative xmlns:adec="http://schemas.microsoft.com/office/drawing/2017/decorative" val="1"/>
              </a:ext>
            </a:extLst>
          </p:cNvPr>
          <p:cNvGrpSpPr/>
          <p:nvPr userDrawn="1"/>
        </p:nvGrpSpPr>
        <p:grpSpPr>
          <a:xfrm>
            <a:off x="4958702" y="964250"/>
            <a:ext cx="1591731" cy="537747"/>
            <a:chOff x="2504802" y="1755501"/>
            <a:chExt cx="1591731" cy="537747"/>
          </a:xfrm>
          <a:solidFill>
            <a:schemeClr val="tx1"/>
          </a:solidFill>
        </p:grpSpPr>
        <p:sp>
          <p:nvSpPr>
            <p:cNvPr id="8" name="Freeform: Shape 7">
              <a:extLst>
                <a:ext uri="{FF2B5EF4-FFF2-40B4-BE49-F238E27FC236}">
                  <a16:creationId xmlns:a16="http://schemas.microsoft.com/office/drawing/2014/main" id="{00A0FE21-F756-4726-9EC7-46DFECEEA9C4}"/>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B058B96D-C47B-4B24-BDCB-76960C6093C2}"/>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0" name="Graphic 4">
            <a:extLst>
              <a:ext uri="{FF2B5EF4-FFF2-40B4-BE49-F238E27FC236}">
                <a16:creationId xmlns:a16="http://schemas.microsoft.com/office/drawing/2014/main" id="{7058F75D-7E47-484C-A8EE-2222806808AB}"/>
              </a:ext>
              <a:ext uri="{C183D7F6-B498-43B3-948B-1728B52AA6E4}">
                <adec:decorative xmlns:adec="http://schemas.microsoft.com/office/drawing/2017/decorative" val="1"/>
              </a:ext>
            </a:extLst>
          </p:cNvPr>
          <p:cNvGrpSpPr/>
          <p:nvPr userDrawn="1"/>
        </p:nvGrpSpPr>
        <p:grpSpPr>
          <a:xfrm>
            <a:off x="9594816" y="4332008"/>
            <a:ext cx="1861481" cy="1861499"/>
            <a:chOff x="5734037" y="3067039"/>
            <a:chExt cx="724483" cy="724489"/>
          </a:xfrm>
          <a:solidFill>
            <a:schemeClr val="tx1"/>
          </a:solidFill>
        </p:grpSpPr>
        <p:sp>
          <p:nvSpPr>
            <p:cNvPr id="11" name="Freeform: Shape 10">
              <a:extLst>
                <a:ext uri="{FF2B5EF4-FFF2-40B4-BE49-F238E27FC236}">
                  <a16:creationId xmlns:a16="http://schemas.microsoft.com/office/drawing/2014/main" id="{F1AC0594-B604-4B5F-8735-5032813BC0BE}"/>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C76D1BD-7300-4354-BCA3-07E1D3ED20C7}"/>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D9F6A88-7F99-4DBB-95B6-90D13BF6D6DA}"/>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E50E3B4-971A-4855-9C0F-87C90BD703A8}"/>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ADF73B02-8ED1-493F-BD6A-3884CA50ED5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C8712CC-BAA8-4123-A8AB-B659FFA7B464}"/>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DF71CDC-593D-45ED-A324-B6288F88EFCD}"/>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CCA641C0-F983-4E9C-89A5-4E177BC394FB}"/>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6770500E-AF98-4D78-A6FE-9B24BFC8BCC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12C4091D-60DA-42BB-989C-B9ADE5525C55}"/>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68590E5-C6C5-44A5-9C28-E0516B919B26}"/>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7AA5261-59D2-4ED0-A2DA-395652A5C70D}"/>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D9FFE92-A04B-4BE2-A938-B2675AE1E4A9}"/>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A2D6B82-69E6-428B-BF32-6ABF1DCBF39E}"/>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2391CDF-0046-492E-9224-705121E92BA6}"/>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4661FF79-5959-476B-8D56-5137DD91153A}"/>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5DD68B4F-AD2D-48FC-A01D-0589F0B15BC9}"/>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CE2168C-1A33-414B-B7F0-9188533278AD}"/>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0A0A7DC-BC4D-4658-905C-14DBA34206DD}"/>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9A197B0-B38E-4006-AE4C-5E1AFEE64B64}"/>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11798F5-39E5-4F5D-A832-451D9B45AA39}"/>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D9E60DA4-B7B2-4142-8B10-8414CFC3E4E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D4CCCD2-6559-45FB-B74C-7DD51F558905}"/>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DDC2BEF-F322-4173-A403-106EED2F9773}"/>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6611933B-49E7-46D2-88DB-CC46B84EA0BB}"/>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26A659F-FEA4-4E9C-B74E-996BEF9BAF23}"/>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B7E01FF-EBD3-4B8F-9D28-2BEF788A1ECA}"/>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3FCADC36-D67A-4261-A9F3-C82E3F961AB5}"/>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BDB8408-0CFF-4820-9C69-EB049E017A8E}"/>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180B22E1-999D-4EAE-8A3A-FB51E4D601FF}"/>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472FB3F-9113-40FB-B184-A41C3CDC8FAD}"/>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92A10ABE-BF04-45F7-8D84-7BBE9A34DC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4B6CE03A-283C-4DDA-A450-BFD1FD41963B}"/>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8E8007A-8733-4C6C-B1FD-8DF1A6C1AF23}"/>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C57FD03-B434-4A33-AE85-95F31E63AE5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E121A789-B48C-49DD-98FB-879911D2BA08}"/>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073C7CF-979E-4BEC-983D-3D8BBB37DF19}"/>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7AD34EE0-D604-4366-86AC-0A827066E845}"/>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485F29D7-9277-414F-9BAD-29BFF7336A51}"/>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9A64418C-82A1-496D-B6FE-52CD0CD6CF1F}"/>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4D8AB15-4DC2-4740-946A-935B5528A6AA}"/>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F000FEC-BF88-43AA-991B-6D41B9D0AC97}"/>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330ACECF-61D6-4C22-AA82-C2BDD14F748B}"/>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81713DD5-B976-4481-AFB1-4DF6E405F2F4}"/>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BDED42A2-3A8B-4917-AA5F-4701CF55B06C}"/>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41FA0359-2B30-4C28-B9E3-7B860F27F7AF}"/>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08DB39A9-E0D4-4062-B61D-8F0291F9E262}"/>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7DC486B3-544A-47B1-B863-6850F1E6CC2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BBD7A989-1CD0-4707-94A2-D0DE6ABB4501}"/>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4854C381-9625-44C6-B8C4-7A6E633427ED}"/>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A87D99B0-2F49-44C3-80EA-BE31161CBD8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A20E3370-A797-44AB-8EEB-028D67C302D5}"/>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2EEE4C8D-07ED-400A-A39C-9972431904D7}"/>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CFB4C9CE-63F9-4607-A87D-FCC81E6C0440}"/>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2BBCEC67-B22C-432E-88CC-32FBBE738F5C}"/>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981E4161-0852-4BB4-937E-CF542BE145F4}"/>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C3F4CDB4-B460-436F-8935-7256EC8D8277}"/>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287381-4AC6-40FE-8B73-E5343B936CF6}"/>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870CEB87-64E7-497A-9004-674EF56DB66B}"/>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A83EE66-3B0A-40AA-B447-948D3629948E}"/>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73CE790E-1EBD-4FF2-ABA5-E9F9909B3C12}"/>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779390BB-7393-4A0C-A3C3-2F87CA36E507}"/>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51607083-A696-47D0-A23B-38DE4AFF7AC1}"/>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4E8C456-7AE6-48DB-AB2B-2F5699DAE2B0}"/>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5C66ABC1-18DB-4060-BE7C-ABA9F5341702}"/>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F602375B-D728-43C4-B0BB-6DC1BD80E85E}"/>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03F9707C-4543-44EB-BD69-F109896D901B}"/>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662906B9-FB8C-4EB7-8A48-74429E0C9A41}"/>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1CFD115B-47BE-4B12-B634-5D02E38AB3EA}"/>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2E8D9F34-CDC5-4CBE-A13C-6A3756E5196A}"/>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F85CC0FE-CB51-488B-BE41-682BC3109E28}"/>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3169F838-03DE-4318-B3DA-EAD60079D3B0}"/>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A3409050-4729-4D3D-A5F1-2B9EE1DA1A0D}"/>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235D7858-91A3-4A37-8A44-2745C5CF51A9}"/>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ACE45589-6512-4E12-8AF2-58097C53410B}"/>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7378472F-639B-4781-9C3D-9971CBE63381}"/>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203117FB-3A1E-45EA-9FD9-C55376718100}"/>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88FD6B76-8922-4326-B4EF-224D0F84C1F3}"/>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20BD5AB4-F53C-41C7-A994-8C27AAC465C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5BF0B5EF-5225-434F-B111-6D27F4DEA52C}"/>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075C9704-75F3-4462-9D0A-71AA900E5BA2}"/>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C95DF39F-F152-472F-8300-23665D5ECF8C}"/>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B230A2E4-CF3A-40B0-82D3-071FBBB4DC87}"/>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14F4EFE1-9FAE-4B22-826B-08FBDCE9CC4B}"/>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CDD6C517-57BE-46B7-8E72-C8C864024886}"/>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A3EB106C-FE6E-47B3-9C32-045FD059A5C7}"/>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CB4E8BF7-B94B-47BD-A9B5-AFF3570C76E0}"/>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5A3A49C6-8C8C-42A9-AEAD-FE76067F839A}"/>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18892BBF-F46F-4DEA-8D34-3C538865B994}"/>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42DBE679-46C1-4D6B-9190-B66FF7563ABF}"/>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6D80698F-E689-4561-9B1A-1B8D313AEF01}"/>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BED22A39-2211-4EAE-80B5-2A0800B3FBE7}"/>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D52B1A57-3DF6-4349-8A94-F1CA8F79E912}"/>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A3DDACCC-9A89-4A3E-8B8B-D3C062EA0A8C}"/>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DCFB23EC-77E1-454E-89A8-A9505579EA61}"/>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D311997D-5BCF-4D6F-9DA6-0A785957477B}"/>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07840B74-C9E0-4A04-96FF-AA02BCFDB0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87D3E292-5664-4793-BA90-21852910B63B}"/>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8C9E486E-3CA3-415B-8234-7C6636CD49C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C4A1881C-F2E0-4A98-9531-830ED84695B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9617FDA1-12E1-49C5-98B3-CF0EC51D3E8C}"/>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CE736797-BBA8-488E-9B8E-96141B31F87E}"/>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73D3F27-0A3D-4BF0-A29C-838DEB935C45}"/>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AA1FF25D-1187-4216-AD04-F69565C8BCC7}"/>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D3F96302-FE92-4A2E-9414-DC957DF770C9}"/>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346FC647-7685-4E4E-9B52-786EA9A156F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1BF63F78-A1EF-4B61-A6AA-C0362F554376}"/>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ED61726-4F2E-450C-AEE9-72871D6855C6}"/>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57E8AD24-B31D-454E-B2C8-33B7FAAB9F61}"/>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AA46020A-35C3-4894-A14C-D58A6DDFF9BE}"/>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8E785BAB-0F71-4BAB-8D7C-4C2BF12728C4}"/>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D1753E06-E6F0-4D65-BC47-0E47F399F448}"/>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E77E25CE-9710-4B73-AD5E-49A4DA075D23}"/>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281B070-7790-498A-BE64-AD6A8EED8C0C}"/>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DEA3D1C-E147-472E-85DA-E8AEB7644764}"/>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08B4F711-6F99-4E44-88A4-8345F466B2B3}"/>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0401F175-D0DF-4BCA-9BE2-B992286B1593}"/>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72BED0ED-50C5-4726-B1B3-F7B58DD4C25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8D624348-F503-4817-9CA8-09F43150C5B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E05DE4EB-7FC0-45E8-A5A4-FE0C12A4D23C}"/>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380D6E47-DFA0-49F8-B8AC-45BECE747D45}"/>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B0355008-C2C8-4091-A461-DEDD212620A4}"/>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3A070C1D-423C-45EC-BABD-2AB764379E9B}"/>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ED6D6F88-6E0D-43A8-A572-C2A45D7E6D7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C7435BDD-8A00-43E8-B980-6745E1F84244}"/>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6B652F89-76D1-41E7-92CB-9A456A09BDA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105F5D2E-BDFE-4F13-82B3-12B50A630D0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A273CB3-FB72-46BE-AD13-7FA701AEE95A}"/>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89CE35BE-CE0C-4893-B2C6-50678CC06FB2}"/>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48971D8C-C4B7-44D5-9AB4-858D5301EC31}"/>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5ACEE734-6DD7-46E2-A1A9-CEE34EDE6647}"/>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0740BF61-C964-49F9-AA06-1BAA78F8A1F2}"/>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7A8C672-80A0-4CB1-9A69-285E6E2B8354}"/>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8ED5360A-4B30-4716-A288-DC492291B700}"/>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64D4DB77-3361-44E4-85D9-73E2952D1A1C}"/>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B87FFE29-EEE8-410A-B16D-A39D63B65DBD}"/>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7FFB4B78-2AC0-4AF4-8508-25122AC6DC06}"/>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4BDB7689-92D1-48E9-8290-59C80C654419}"/>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3A45B0ED-6D49-4BC2-A8C6-DCB8C47309D6}"/>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4F2277B0-CA2C-4C4D-886E-A8BB5C3A6F52}"/>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58D4EC10-F99B-4BE4-89B6-834B1616867C}"/>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4D9035AB-20FC-4026-8475-CA8ECF6778B3}"/>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9020D706-6962-405A-8331-D597DC0D1A11}"/>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DF578D57-B7A5-4238-A263-2E65D253F46D}"/>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4FE956D7-DBF3-4CA6-88C5-20C156EF5F9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19632A64-B98F-4324-A376-137F2FBA92D4}"/>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141AA47A-2218-41A9-8E27-AF0652183A5F}"/>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475085E3-7E18-429A-82F9-A4DF606F56BD}"/>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A5E41EA3-AAF0-46A3-920B-9DBD36AE2E8D}"/>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683D64B3-0315-4624-8675-5B768069C714}"/>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52AB4059-8E15-4439-8B16-54ADF3358C4C}"/>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12184488-1E03-46C9-91F7-55AABB8D478A}"/>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A389773B-102C-4C8B-9C32-610AEEE77366}"/>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166BF649-A9F2-4B11-80D0-32DF3F5A3230}"/>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61EB4D7B-F497-4FBF-8130-E4ECF28F8BA5}"/>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D883741A-5097-469D-A7A9-C743F80ECBD5}"/>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FC3A26E3-D2A0-40FC-9A92-B6238BB11570}"/>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2087A775-76DD-4F9C-B8E5-86EB3BF366DD}"/>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6D846DE1-54E3-4C00-B45A-553B7F3FD30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ABBF9824-3B15-4F04-8C4E-09B799538C44}"/>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1B5C75E-CCEF-4EEA-859D-4C251F3AE97C}"/>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A254139D-5D72-478D-89BE-DBC64CD27C88}"/>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71EFFC33-CB59-469A-AE58-5CA89469EE80}"/>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C0D017A2-9FAB-4DFD-9624-E10B7C0C1673}"/>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DADC6512-13AB-4407-937C-A389D565FCD9}"/>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1CEFC24B-FFC2-47B3-BD7A-7CABF1AE4D9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F0C49246-6A98-4333-949E-46BDAD9321B7}"/>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F707CE6A-7685-4D70-813E-6D2B46FBB41B}"/>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9110FD0D-D3A6-4760-8827-B70ADFC98296}"/>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54541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02A036E-555E-452E-A03E-C23B0204B568}"/>
              </a:ext>
              <a:ext uri="{C183D7F6-B498-43B3-948B-1728B52AA6E4}">
                <adec:decorative xmlns:adec="http://schemas.microsoft.com/office/drawing/2017/decorative" val="1"/>
              </a:ext>
            </a:extLst>
          </p:cNvPr>
          <p:cNvGrpSpPr/>
          <p:nvPr userDrawn="1"/>
        </p:nvGrpSpPr>
        <p:grpSpPr>
          <a:xfrm>
            <a:off x="9847291" y="292656"/>
            <a:ext cx="1861854" cy="717514"/>
            <a:chOff x="0" y="292656"/>
            <a:chExt cx="1861854" cy="717514"/>
          </a:xfrm>
        </p:grpSpPr>
        <p:sp>
          <p:nvSpPr>
            <p:cNvPr id="18" name="Freeform: Shape 17">
              <a:extLst>
                <a:ext uri="{FF2B5EF4-FFF2-40B4-BE49-F238E27FC236}">
                  <a16:creationId xmlns:a16="http://schemas.microsoft.com/office/drawing/2014/main" id="{D022D41B-79E8-48CF-B2C1-81682892F7AB}"/>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19" name="Freeform: Shape 18">
              <a:extLst>
                <a:ext uri="{FF2B5EF4-FFF2-40B4-BE49-F238E27FC236}">
                  <a16:creationId xmlns:a16="http://schemas.microsoft.com/office/drawing/2014/main" id="{B3C39C16-6EA8-4E23-96CD-35016A14A657}"/>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grpSp>
      <p:grpSp>
        <p:nvGrpSpPr>
          <p:cNvPr id="34" name="Group 33">
            <a:extLst>
              <a:ext uri="{FF2B5EF4-FFF2-40B4-BE49-F238E27FC236}">
                <a16:creationId xmlns:a16="http://schemas.microsoft.com/office/drawing/2014/main" id="{88349EA7-4C35-41B7-ADAE-D5A8A2B6B935}"/>
              </a:ext>
              <a:ext uri="{C183D7F6-B498-43B3-948B-1728B52AA6E4}">
                <adec:decorative xmlns:adec="http://schemas.microsoft.com/office/drawing/2017/decorative" val="1"/>
              </a:ext>
            </a:extLst>
          </p:cNvPr>
          <p:cNvGrpSpPr/>
          <p:nvPr userDrawn="1"/>
        </p:nvGrpSpPr>
        <p:grpSpPr>
          <a:xfrm>
            <a:off x="-8878" y="-8878"/>
            <a:ext cx="1242819" cy="1314996"/>
            <a:chOff x="79900" y="122321"/>
            <a:chExt cx="2232251" cy="2361890"/>
          </a:xfrm>
        </p:grpSpPr>
        <p:sp>
          <p:nvSpPr>
            <p:cNvPr id="16" name="Freeform: Shape 15">
              <a:extLst>
                <a:ext uri="{FF2B5EF4-FFF2-40B4-BE49-F238E27FC236}">
                  <a16:creationId xmlns:a16="http://schemas.microsoft.com/office/drawing/2014/main" id="{40BB9AE5-B3F9-4910-8739-DCBEE4532722}"/>
                </a:ext>
                <a:ext uri="{C183D7F6-B498-43B3-948B-1728B52AA6E4}">
                  <adec:decorative xmlns:adec="http://schemas.microsoft.com/office/drawing/2017/decorative" val="1"/>
                </a:ext>
              </a:extLst>
            </p:cNvPr>
            <p:cNvSpPr/>
            <p:nvPr userDrawn="1"/>
          </p:nvSpPr>
          <p:spPr>
            <a:xfrm>
              <a:off x="79900" y="122321"/>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1" name="Freeform: Shape 20">
              <a:extLst>
                <a:ext uri="{FF2B5EF4-FFF2-40B4-BE49-F238E27FC236}">
                  <a16:creationId xmlns:a16="http://schemas.microsoft.com/office/drawing/2014/main" id="{03E19069-8C91-4A11-ABFB-54DACDBFBB11}"/>
                </a:ext>
                <a:ext uri="{C183D7F6-B498-43B3-948B-1728B52AA6E4}">
                  <adec:decorative xmlns:adec="http://schemas.microsoft.com/office/drawing/2017/decorative" val="1"/>
                </a:ext>
              </a:extLst>
            </p:cNvPr>
            <p:cNvSpPr/>
            <p:nvPr userDrawn="1"/>
          </p:nvSpPr>
          <p:spPr>
            <a:xfrm>
              <a:off x="79900" y="122321"/>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40" name="Title 1">
            <a:extLst>
              <a:ext uri="{FF2B5EF4-FFF2-40B4-BE49-F238E27FC236}">
                <a16:creationId xmlns:a16="http://schemas.microsoft.com/office/drawing/2014/main" id="{5DFCC9E4-D2C1-4336-ADFB-27826CD054DE}"/>
              </a:ext>
            </a:extLst>
          </p:cNvPr>
          <p:cNvSpPr>
            <a:spLocks noGrp="1"/>
          </p:cNvSpPr>
          <p:nvPr>
            <p:ph type="title" hasCustomPrompt="1"/>
          </p:nvPr>
        </p:nvSpPr>
        <p:spPr>
          <a:xfrm>
            <a:off x="1691324" y="358614"/>
            <a:ext cx="7710127" cy="1044058"/>
          </a:xfrm>
        </p:spPr>
        <p:txBody>
          <a:bodyPr anchor="t"/>
          <a:lstStyle>
            <a:lvl1pPr>
              <a:defRPr/>
            </a:lvl1pPr>
          </a:lstStyle>
          <a:p>
            <a:r>
              <a:rPr lang="en-US" dirty="0"/>
              <a:t>Click to add title</a:t>
            </a:r>
          </a:p>
        </p:txBody>
      </p:sp>
      <p:sp>
        <p:nvSpPr>
          <p:cNvPr id="35" name="Text Placeholder 23">
            <a:extLst>
              <a:ext uri="{FF2B5EF4-FFF2-40B4-BE49-F238E27FC236}">
                <a16:creationId xmlns:a16="http://schemas.microsoft.com/office/drawing/2014/main" id="{0F74E023-C0D5-41E7-919F-5C8B489C6509}"/>
              </a:ext>
            </a:extLst>
          </p:cNvPr>
          <p:cNvSpPr>
            <a:spLocks noGrp="1"/>
          </p:cNvSpPr>
          <p:nvPr>
            <p:ph type="body" sz="quarter" idx="13" hasCustomPrompt="1"/>
          </p:nvPr>
        </p:nvSpPr>
        <p:spPr>
          <a:xfrm>
            <a:off x="1691325" y="1765954"/>
            <a:ext cx="4307160" cy="518874"/>
          </a:xfrm>
        </p:spPr>
        <p:txBody>
          <a:bodyPr/>
          <a:lstStyle>
            <a:lvl1pPr>
              <a:buNone/>
              <a:defRPr b="1"/>
            </a:lvl1pPr>
          </a:lstStyle>
          <a:p>
            <a:pPr lvl="0"/>
            <a:r>
              <a:rPr lang="en-US" dirty="0"/>
              <a:t>Click to add title</a:t>
            </a:r>
          </a:p>
        </p:txBody>
      </p:sp>
      <p:sp>
        <p:nvSpPr>
          <p:cNvPr id="36" name="Text Placeholder 25">
            <a:extLst>
              <a:ext uri="{FF2B5EF4-FFF2-40B4-BE49-F238E27FC236}">
                <a16:creationId xmlns:a16="http://schemas.microsoft.com/office/drawing/2014/main" id="{DFEFE027-FE1B-489A-A696-4FD8C4E65652}"/>
              </a:ext>
            </a:extLst>
          </p:cNvPr>
          <p:cNvSpPr>
            <a:spLocks noGrp="1"/>
          </p:cNvSpPr>
          <p:nvPr>
            <p:ph type="body" sz="quarter" idx="14" hasCustomPrompt="1"/>
          </p:nvPr>
        </p:nvSpPr>
        <p:spPr>
          <a:xfrm>
            <a:off x="1691325" y="2417734"/>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7" name="Text Placeholder 23">
            <a:extLst>
              <a:ext uri="{FF2B5EF4-FFF2-40B4-BE49-F238E27FC236}">
                <a16:creationId xmlns:a16="http://schemas.microsoft.com/office/drawing/2014/main" id="{3DB0FA80-1E07-4384-94AE-AC639E42FC7E}"/>
              </a:ext>
            </a:extLst>
          </p:cNvPr>
          <p:cNvSpPr>
            <a:spLocks noGrp="1"/>
          </p:cNvSpPr>
          <p:nvPr>
            <p:ph type="body" sz="quarter" idx="15" hasCustomPrompt="1"/>
          </p:nvPr>
        </p:nvSpPr>
        <p:spPr>
          <a:xfrm>
            <a:off x="6317484" y="1765954"/>
            <a:ext cx="4307160" cy="518874"/>
          </a:xfrm>
        </p:spPr>
        <p:txBody>
          <a:bodyPr/>
          <a:lstStyle>
            <a:lvl1pPr>
              <a:buNone/>
              <a:defRPr b="1"/>
            </a:lvl1pPr>
          </a:lstStyle>
          <a:p>
            <a:pPr lvl="0"/>
            <a:r>
              <a:rPr lang="en-US" dirty="0"/>
              <a:t>Click to add title</a:t>
            </a:r>
          </a:p>
        </p:txBody>
      </p:sp>
      <p:sp>
        <p:nvSpPr>
          <p:cNvPr id="38" name="Text Placeholder 25">
            <a:extLst>
              <a:ext uri="{FF2B5EF4-FFF2-40B4-BE49-F238E27FC236}">
                <a16:creationId xmlns:a16="http://schemas.microsoft.com/office/drawing/2014/main" id="{99C1CF62-099A-440A-BEFC-058944B90845}"/>
              </a:ext>
            </a:extLst>
          </p:cNvPr>
          <p:cNvSpPr>
            <a:spLocks noGrp="1"/>
          </p:cNvSpPr>
          <p:nvPr>
            <p:ph type="body" sz="quarter" idx="16" hasCustomPrompt="1"/>
          </p:nvPr>
        </p:nvSpPr>
        <p:spPr>
          <a:xfrm>
            <a:off x="6317484" y="2417734"/>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5" name="Date Placeholder 178">
            <a:extLst>
              <a:ext uri="{FF2B5EF4-FFF2-40B4-BE49-F238E27FC236}">
                <a16:creationId xmlns:a16="http://schemas.microsoft.com/office/drawing/2014/main" id="{D233886F-CB8B-488F-AC80-91A3C6FC6812}"/>
              </a:ext>
            </a:extLst>
          </p:cNvPr>
          <p:cNvSpPr>
            <a:spLocks noGrp="1"/>
          </p:cNvSpPr>
          <p:nvPr>
            <p:ph type="dt" sz="half" idx="10"/>
          </p:nvPr>
        </p:nvSpPr>
        <p:spPr>
          <a:xfrm>
            <a:off x="838200" y="6356350"/>
            <a:ext cx="2743200" cy="365125"/>
          </a:xfrm>
        </p:spPr>
        <p:txBody>
          <a:bodyPr/>
          <a:lstStyle/>
          <a:p>
            <a:r>
              <a:rPr lang="en-US" dirty="0"/>
              <a:t>2/1/XXXXX</a:t>
            </a:r>
          </a:p>
        </p:txBody>
      </p:sp>
      <p:sp>
        <p:nvSpPr>
          <p:cNvPr id="26" name="Footer Placeholder 179">
            <a:extLst>
              <a:ext uri="{FF2B5EF4-FFF2-40B4-BE49-F238E27FC236}">
                <a16:creationId xmlns:a16="http://schemas.microsoft.com/office/drawing/2014/main" id="{31C750C1-1A40-46E0-B48D-F1D78058D722}"/>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3" name="Slide Number Placeholder 180">
            <a:extLst>
              <a:ext uri="{FF2B5EF4-FFF2-40B4-BE49-F238E27FC236}">
                <a16:creationId xmlns:a16="http://schemas.microsoft.com/office/drawing/2014/main" id="{8FDDDBE7-8A2B-4ABD-AA8A-56DAFD0C8665}"/>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5EA792F7-1D9E-4C7E-A103-E8EDFDC2691E}" type="slidenum">
              <a:rPr lang="en-US" smtClean="0"/>
              <a:pPr/>
              <a:t>‹#›</a:t>
            </a:fld>
            <a:endParaRPr lang="en-US" dirty="0"/>
          </a:p>
        </p:txBody>
      </p:sp>
      <p:grpSp>
        <p:nvGrpSpPr>
          <p:cNvPr id="56" name="Group 55">
            <a:extLst>
              <a:ext uri="{FF2B5EF4-FFF2-40B4-BE49-F238E27FC236}">
                <a16:creationId xmlns:a16="http://schemas.microsoft.com/office/drawing/2014/main" id="{094A3771-4C60-4CFE-8E9E-37289AB0317E}"/>
              </a:ext>
              <a:ext uri="{C183D7F6-B498-43B3-948B-1728B52AA6E4}">
                <adec:decorative xmlns:adec="http://schemas.microsoft.com/office/drawing/2017/decorative" val="1"/>
              </a:ext>
            </a:extLst>
          </p:cNvPr>
          <p:cNvGrpSpPr/>
          <p:nvPr userDrawn="1"/>
        </p:nvGrpSpPr>
        <p:grpSpPr>
          <a:xfrm>
            <a:off x="10056904" y="5782880"/>
            <a:ext cx="1054467" cy="469689"/>
            <a:chOff x="10056904" y="5720734"/>
            <a:chExt cx="1054467" cy="469689"/>
          </a:xfrm>
        </p:grpSpPr>
        <p:grpSp>
          <p:nvGrpSpPr>
            <p:cNvPr id="44" name="Graphic 185">
              <a:extLst>
                <a:ext uri="{FF2B5EF4-FFF2-40B4-BE49-F238E27FC236}">
                  <a16:creationId xmlns:a16="http://schemas.microsoft.com/office/drawing/2014/main" id="{82CA434A-3484-456D-AE0D-D55E9CABFA96}"/>
                </a:ext>
                <a:ext uri="{C183D7F6-B498-43B3-948B-1728B52AA6E4}">
                  <adec:decorative xmlns:adec="http://schemas.microsoft.com/office/drawing/2017/decorative" val="1"/>
                </a:ext>
              </a:extLst>
            </p:cNvPr>
            <p:cNvGrpSpPr/>
            <p:nvPr userDrawn="1"/>
          </p:nvGrpSpPr>
          <p:grpSpPr>
            <a:xfrm>
              <a:off x="10056904" y="5720734"/>
              <a:ext cx="1054467" cy="469689"/>
              <a:chOff x="9841624" y="4115729"/>
              <a:chExt cx="602170" cy="268223"/>
            </a:xfrm>
            <a:solidFill>
              <a:schemeClr val="tx1"/>
            </a:solidFill>
          </p:grpSpPr>
          <p:sp>
            <p:nvSpPr>
              <p:cNvPr id="45" name="Freeform: Shape 44">
                <a:extLst>
                  <a:ext uri="{FF2B5EF4-FFF2-40B4-BE49-F238E27FC236}">
                    <a16:creationId xmlns:a16="http://schemas.microsoft.com/office/drawing/2014/main" id="{1207C719-43F0-4665-8018-8838DD423DA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BC5E6BE1-0377-492E-8C35-C9751467B64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7A539B71-0508-4FCA-9C39-AEC6A2EA999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C5469B1-9998-4419-9D88-48A73CF4B76B}"/>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D09A9A1-8B7A-428A-825F-54D38DDB316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50" name="Graphic 185">
              <a:extLst>
                <a:ext uri="{FF2B5EF4-FFF2-40B4-BE49-F238E27FC236}">
                  <a16:creationId xmlns:a16="http://schemas.microsoft.com/office/drawing/2014/main" id="{D4D999BA-0F0D-4C71-9EBD-B63A0BEAD62B}"/>
                </a:ext>
                <a:ext uri="{C183D7F6-B498-43B3-948B-1728B52AA6E4}">
                  <adec:decorative xmlns:adec="http://schemas.microsoft.com/office/drawing/2017/decorative" val="1"/>
                </a:ext>
              </a:extLst>
            </p:cNvPr>
            <p:cNvGrpSpPr/>
            <p:nvPr userDrawn="1"/>
          </p:nvGrpSpPr>
          <p:grpSpPr>
            <a:xfrm>
              <a:off x="10056904" y="5720734"/>
              <a:ext cx="1054467" cy="469689"/>
              <a:chOff x="9841624" y="4115729"/>
              <a:chExt cx="602170" cy="268223"/>
            </a:xfrm>
            <a:solidFill>
              <a:schemeClr val="accent3">
                <a:alpha val="20000"/>
              </a:schemeClr>
            </a:solidFill>
          </p:grpSpPr>
          <p:sp>
            <p:nvSpPr>
              <p:cNvPr id="51" name="Freeform: Shape 50">
                <a:extLst>
                  <a:ext uri="{FF2B5EF4-FFF2-40B4-BE49-F238E27FC236}">
                    <a16:creationId xmlns:a16="http://schemas.microsoft.com/office/drawing/2014/main" id="{FDE4F78B-7D0A-4A9C-8A51-279A4EE2983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45979898-184B-4CB1-A3A0-FD02604EAD01}"/>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65087BF-15DB-40DB-AFFA-F8401659A2F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626290F3-DCED-4500-B758-5F184B3CEF17}"/>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AF7E19E5-76ED-4A38-BB6F-CBF416DA8A78}"/>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961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588BAEF-9B22-4B78-838B-7DC11C0EA2C4}"/>
              </a:ext>
              <a:ext uri="{C183D7F6-B498-43B3-948B-1728B52AA6E4}">
                <adec:decorative xmlns:adec="http://schemas.microsoft.com/office/drawing/2017/decorative" val="1"/>
              </a:ext>
            </a:extLst>
          </p:cNvPr>
          <p:cNvGrpSpPr/>
          <p:nvPr userDrawn="1"/>
        </p:nvGrpSpPr>
        <p:grpSpPr>
          <a:xfrm>
            <a:off x="9847291" y="292656"/>
            <a:ext cx="1861854" cy="717514"/>
            <a:chOff x="0" y="292656"/>
            <a:chExt cx="1861854" cy="717514"/>
          </a:xfrm>
        </p:grpSpPr>
        <p:sp>
          <p:nvSpPr>
            <p:cNvPr id="16" name="Freeform: Shape 15">
              <a:extLst>
                <a:ext uri="{FF2B5EF4-FFF2-40B4-BE49-F238E27FC236}">
                  <a16:creationId xmlns:a16="http://schemas.microsoft.com/office/drawing/2014/main" id="{420212D7-7787-4FFC-B8D9-35F729D185FA}"/>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17" name="Freeform: Shape 16">
              <a:extLst>
                <a:ext uri="{FF2B5EF4-FFF2-40B4-BE49-F238E27FC236}">
                  <a16:creationId xmlns:a16="http://schemas.microsoft.com/office/drawing/2014/main" id="{67577D49-4464-484D-8792-C20C8556A145}"/>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grpSp>
      <p:grpSp>
        <p:nvGrpSpPr>
          <p:cNvPr id="18" name="Group 17">
            <a:extLst>
              <a:ext uri="{FF2B5EF4-FFF2-40B4-BE49-F238E27FC236}">
                <a16:creationId xmlns:a16="http://schemas.microsoft.com/office/drawing/2014/main" id="{CFF06135-5FEE-41FD-9B18-A0441D2A7B3B}"/>
              </a:ext>
              <a:ext uri="{C183D7F6-B498-43B3-948B-1728B52AA6E4}">
                <adec:decorative xmlns:adec="http://schemas.microsoft.com/office/drawing/2017/decorative" val="1"/>
              </a:ext>
            </a:extLst>
          </p:cNvPr>
          <p:cNvGrpSpPr/>
          <p:nvPr userDrawn="1"/>
        </p:nvGrpSpPr>
        <p:grpSpPr>
          <a:xfrm>
            <a:off x="-8878" y="-8878"/>
            <a:ext cx="1242819" cy="1314996"/>
            <a:chOff x="79900" y="122321"/>
            <a:chExt cx="2232251" cy="2361890"/>
          </a:xfrm>
        </p:grpSpPr>
        <p:sp>
          <p:nvSpPr>
            <p:cNvPr id="19" name="Freeform: Shape 18">
              <a:extLst>
                <a:ext uri="{FF2B5EF4-FFF2-40B4-BE49-F238E27FC236}">
                  <a16:creationId xmlns:a16="http://schemas.microsoft.com/office/drawing/2014/main" id="{53AEB7B2-43A7-459D-9CFA-1C75B3351CC6}"/>
                </a:ext>
                <a:ext uri="{C183D7F6-B498-43B3-948B-1728B52AA6E4}">
                  <adec:decorative xmlns:adec="http://schemas.microsoft.com/office/drawing/2017/decorative" val="1"/>
                </a:ext>
              </a:extLst>
            </p:cNvPr>
            <p:cNvSpPr/>
            <p:nvPr userDrawn="1"/>
          </p:nvSpPr>
          <p:spPr>
            <a:xfrm>
              <a:off x="79900" y="122321"/>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0" name="Freeform: Shape 19">
              <a:extLst>
                <a:ext uri="{FF2B5EF4-FFF2-40B4-BE49-F238E27FC236}">
                  <a16:creationId xmlns:a16="http://schemas.microsoft.com/office/drawing/2014/main" id="{FA095D62-486F-47DD-A58F-7F4BE6617E8E}"/>
                </a:ext>
                <a:ext uri="{C183D7F6-B498-43B3-948B-1728B52AA6E4}">
                  <adec:decorative xmlns:adec="http://schemas.microsoft.com/office/drawing/2017/decorative" val="1"/>
                </a:ext>
              </a:extLst>
            </p:cNvPr>
            <p:cNvSpPr/>
            <p:nvPr userDrawn="1"/>
          </p:nvSpPr>
          <p:spPr>
            <a:xfrm>
              <a:off x="79900" y="122321"/>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37" name="Title 1">
            <a:extLst>
              <a:ext uri="{FF2B5EF4-FFF2-40B4-BE49-F238E27FC236}">
                <a16:creationId xmlns:a16="http://schemas.microsoft.com/office/drawing/2014/main" id="{A4FD0935-8B36-453D-B28E-23C060B3E273}"/>
              </a:ext>
            </a:extLst>
          </p:cNvPr>
          <p:cNvSpPr>
            <a:spLocks noGrp="1"/>
          </p:cNvSpPr>
          <p:nvPr>
            <p:ph type="title" hasCustomPrompt="1"/>
          </p:nvPr>
        </p:nvSpPr>
        <p:spPr>
          <a:xfrm>
            <a:off x="1691324" y="358614"/>
            <a:ext cx="7710127" cy="1044058"/>
          </a:xfrm>
        </p:spPr>
        <p:txBody>
          <a:bodyPr anchor="t"/>
          <a:lstStyle>
            <a:lvl1pPr>
              <a:defRPr/>
            </a:lvl1pPr>
          </a:lstStyle>
          <a:p>
            <a:r>
              <a:rPr lang="en-US" dirty="0"/>
              <a:t>Click to add title</a:t>
            </a:r>
          </a:p>
        </p:txBody>
      </p:sp>
      <p:sp>
        <p:nvSpPr>
          <p:cNvPr id="38" name="Text Placeholder 23">
            <a:extLst>
              <a:ext uri="{FF2B5EF4-FFF2-40B4-BE49-F238E27FC236}">
                <a16:creationId xmlns:a16="http://schemas.microsoft.com/office/drawing/2014/main" id="{FD196DEF-9124-464A-BE20-4F758F4E31C4}"/>
              </a:ext>
            </a:extLst>
          </p:cNvPr>
          <p:cNvSpPr>
            <a:spLocks noGrp="1"/>
          </p:cNvSpPr>
          <p:nvPr>
            <p:ph type="body" sz="quarter" idx="13" hasCustomPrompt="1"/>
          </p:nvPr>
        </p:nvSpPr>
        <p:spPr>
          <a:xfrm>
            <a:off x="470103" y="1758956"/>
            <a:ext cx="3534208" cy="518874"/>
          </a:xfrm>
        </p:spPr>
        <p:txBody>
          <a:bodyPr/>
          <a:lstStyle>
            <a:lvl1pPr>
              <a:buNone/>
              <a:defRPr b="1"/>
            </a:lvl1pPr>
          </a:lstStyle>
          <a:p>
            <a:pPr lvl="0"/>
            <a:r>
              <a:rPr lang="en-US" dirty="0"/>
              <a:t>Click to add title</a:t>
            </a:r>
          </a:p>
        </p:txBody>
      </p:sp>
      <p:sp>
        <p:nvSpPr>
          <p:cNvPr id="39" name="Text Placeholder 25">
            <a:extLst>
              <a:ext uri="{FF2B5EF4-FFF2-40B4-BE49-F238E27FC236}">
                <a16:creationId xmlns:a16="http://schemas.microsoft.com/office/drawing/2014/main" id="{A0F85BB1-4795-429F-8AC3-DACE25FEB6F3}"/>
              </a:ext>
            </a:extLst>
          </p:cNvPr>
          <p:cNvSpPr>
            <a:spLocks noGrp="1"/>
          </p:cNvSpPr>
          <p:nvPr>
            <p:ph type="body" sz="quarter" idx="14" hasCustomPrompt="1"/>
          </p:nvPr>
        </p:nvSpPr>
        <p:spPr>
          <a:xfrm>
            <a:off x="470103" y="2410736"/>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40" name="Text Placeholder 23">
            <a:extLst>
              <a:ext uri="{FF2B5EF4-FFF2-40B4-BE49-F238E27FC236}">
                <a16:creationId xmlns:a16="http://schemas.microsoft.com/office/drawing/2014/main" id="{68F13C61-FEA2-4F84-ADB4-B072944A1F2E}"/>
              </a:ext>
            </a:extLst>
          </p:cNvPr>
          <p:cNvSpPr>
            <a:spLocks noGrp="1"/>
          </p:cNvSpPr>
          <p:nvPr>
            <p:ph type="body" sz="quarter" idx="15" hasCustomPrompt="1"/>
          </p:nvPr>
        </p:nvSpPr>
        <p:spPr>
          <a:xfrm>
            <a:off x="4322520" y="1758956"/>
            <a:ext cx="3534208" cy="518874"/>
          </a:xfrm>
        </p:spPr>
        <p:txBody>
          <a:bodyPr/>
          <a:lstStyle>
            <a:lvl1pPr>
              <a:buNone/>
              <a:defRPr b="1"/>
            </a:lvl1pPr>
          </a:lstStyle>
          <a:p>
            <a:pPr lvl="0"/>
            <a:r>
              <a:rPr lang="en-US" dirty="0"/>
              <a:t>Click to add title</a:t>
            </a:r>
          </a:p>
        </p:txBody>
      </p:sp>
      <p:sp>
        <p:nvSpPr>
          <p:cNvPr id="41" name="Text Placeholder 25">
            <a:extLst>
              <a:ext uri="{FF2B5EF4-FFF2-40B4-BE49-F238E27FC236}">
                <a16:creationId xmlns:a16="http://schemas.microsoft.com/office/drawing/2014/main" id="{0931B5D4-0C97-40D5-93AF-A0CA590E8FE7}"/>
              </a:ext>
            </a:extLst>
          </p:cNvPr>
          <p:cNvSpPr>
            <a:spLocks noGrp="1"/>
          </p:cNvSpPr>
          <p:nvPr>
            <p:ph type="body" sz="quarter" idx="16" hasCustomPrompt="1"/>
          </p:nvPr>
        </p:nvSpPr>
        <p:spPr>
          <a:xfrm>
            <a:off x="4322520" y="2410736"/>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42" name="Text Placeholder 23">
            <a:extLst>
              <a:ext uri="{FF2B5EF4-FFF2-40B4-BE49-F238E27FC236}">
                <a16:creationId xmlns:a16="http://schemas.microsoft.com/office/drawing/2014/main" id="{57C721C7-54E7-4F91-AC64-A6CB4A58FBAC}"/>
              </a:ext>
            </a:extLst>
          </p:cNvPr>
          <p:cNvSpPr>
            <a:spLocks noGrp="1"/>
          </p:cNvSpPr>
          <p:nvPr>
            <p:ph type="body" sz="quarter" idx="17" hasCustomPrompt="1"/>
          </p:nvPr>
        </p:nvSpPr>
        <p:spPr>
          <a:xfrm>
            <a:off x="8174937" y="1758956"/>
            <a:ext cx="3534208" cy="518874"/>
          </a:xfrm>
        </p:spPr>
        <p:txBody>
          <a:bodyPr/>
          <a:lstStyle>
            <a:lvl1pPr>
              <a:buNone/>
              <a:defRPr b="1"/>
            </a:lvl1pPr>
          </a:lstStyle>
          <a:p>
            <a:pPr lvl="0"/>
            <a:r>
              <a:rPr lang="en-US" dirty="0"/>
              <a:t>Click to add title</a:t>
            </a:r>
          </a:p>
        </p:txBody>
      </p:sp>
      <p:sp>
        <p:nvSpPr>
          <p:cNvPr id="43" name="Text Placeholder 25">
            <a:extLst>
              <a:ext uri="{FF2B5EF4-FFF2-40B4-BE49-F238E27FC236}">
                <a16:creationId xmlns:a16="http://schemas.microsoft.com/office/drawing/2014/main" id="{6F350A6E-AE98-42CD-9742-7F116F9AF609}"/>
              </a:ext>
            </a:extLst>
          </p:cNvPr>
          <p:cNvSpPr>
            <a:spLocks noGrp="1"/>
          </p:cNvSpPr>
          <p:nvPr>
            <p:ph type="body" sz="quarter" idx="18" hasCustomPrompt="1"/>
          </p:nvPr>
        </p:nvSpPr>
        <p:spPr>
          <a:xfrm>
            <a:off x="8174937" y="2410736"/>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4" name="Date Placeholder 178">
            <a:extLst>
              <a:ext uri="{FF2B5EF4-FFF2-40B4-BE49-F238E27FC236}">
                <a16:creationId xmlns:a16="http://schemas.microsoft.com/office/drawing/2014/main" id="{C04F291D-0D54-49CD-9169-A039D453D8C7}"/>
              </a:ext>
            </a:extLst>
          </p:cNvPr>
          <p:cNvSpPr>
            <a:spLocks noGrp="1"/>
          </p:cNvSpPr>
          <p:nvPr>
            <p:ph type="dt" sz="half" idx="10"/>
          </p:nvPr>
        </p:nvSpPr>
        <p:spPr>
          <a:xfrm>
            <a:off x="838200" y="6356350"/>
            <a:ext cx="2743200" cy="365125"/>
          </a:xfrm>
        </p:spPr>
        <p:txBody>
          <a:bodyPr/>
          <a:lstStyle/>
          <a:p>
            <a:r>
              <a:rPr lang="en-US" dirty="0"/>
              <a:t>2/1/XXXXX</a:t>
            </a:r>
          </a:p>
        </p:txBody>
      </p:sp>
      <p:sp>
        <p:nvSpPr>
          <p:cNvPr id="25" name="Footer Placeholder 179">
            <a:extLst>
              <a:ext uri="{FF2B5EF4-FFF2-40B4-BE49-F238E27FC236}">
                <a16:creationId xmlns:a16="http://schemas.microsoft.com/office/drawing/2014/main" id="{0625F097-2116-4450-AC09-0BB7311D0E76}"/>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2" name="Slide Number Placeholder 180">
            <a:extLst>
              <a:ext uri="{FF2B5EF4-FFF2-40B4-BE49-F238E27FC236}">
                <a16:creationId xmlns:a16="http://schemas.microsoft.com/office/drawing/2014/main" id="{5936DA3D-F2F0-4997-A41B-0FE9AFEDC22E}"/>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5EA792F7-1D9E-4C7E-A103-E8EDFDC2691E}" type="slidenum">
              <a:rPr lang="en-US" smtClean="0"/>
              <a:pPr/>
              <a:t>‹#›</a:t>
            </a:fld>
            <a:endParaRPr lang="en-US" dirty="0"/>
          </a:p>
        </p:txBody>
      </p:sp>
      <p:grpSp>
        <p:nvGrpSpPr>
          <p:cNvPr id="44" name="Group 43">
            <a:extLst>
              <a:ext uri="{FF2B5EF4-FFF2-40B4-BE49-F238E27FC236}">
                <a16:creationId xmlns:a16="http://schemas.microsoft.com/office/drawing/2014/main" id="{2AC563FF-7AA4-42A5-8F4E-9C62398C16A5}"/>
              </a:ext>
              <a:ext uri="{C183D7F6-B498-43B3-948B-1728B52AA6E4}">
                <adec:decorative xmlns:adec="http://schemas.microsoft.com/office/drawing/2017/decorative" val="1"/>
              </a:ext>
            </a:extLst>
          </p:cNvPr>
          <p:cNvGrpSpPr/>
          <p:nvPr userDrawn="1"/>
        </p:nvGrpSpPr>
        <p:grpSpPr>
          <a:xfrm>
            <a:off x="10056904" y="5782880"/>
            <a:ext cx="1054467" cy="469689"/>
            <a:chOff x="10056904" y="5720734"/>
            <a:chExt cx="1054467" cy="469689"/>
          </a:xfrm>
        </p:grpSpPr>
        <p:grpSp>
          <p:nvGrpSpPr>
            <p:cNvPr id="45" name="Graphic 185">
              <a:extLst>
                <a:ext uri="{FF2B5EF4-FFF2-40B4-BE49-F238E27FC236}">
                  <a16:creationId xmlns:a16="http://schemas.microsoft.com/office/drawing/2014/main" id="{2F57252D-B141-4A8D-A8E0-321B5580CF62}"/>
                </a:ext>
                <a:ext uri="{C183D7F6-B498-43B3-948B-1728B52AA6E4}">
                  <adec:decorative xmlns:adec="http://schemas.microsoft.com/office/drawing/2017/decorative" val="1"/>
                </a:ext>
              </a:extLst>
            </p:cNvPr>
            <p:cNvGrpSpPr/>
            <p:nvPr userDrawn="1"/>
          </p:nvGrpSpPr>
          <p:grpSpPr>
            <a:xfrm>
              <a:off x="10056904" y="5720734"/>
              <a:ext cx="1054467" cy="469689"/>
              <a:chOff x="9841624" y="4115729"/>
              <a:chExt cx="602170" cy="268223"/>
            </a:xfrm>
            <a:solidFill>
              <a:schemeClr val="tx1"/>
            </a:solidFill>
          </p:grpSpPr>
          <p:sp>
            <p:nvSpPr>
              <p:cNvPr id="52" name="Freeform: Shape 51">
                <a:extLst>
                  <a:ext uri="{FF2B5EF4-FFF2-40B4-BE49-F238E27FC236}">
                    <a16:creationId xmlns:a16="http://schemas.microsoft.com/office/drawing/2014/main" id="{297FCD16-1C56-4DA4-B8C9-51BFC88A889B}"/>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47497B0E-345C-4CE9-99D5-BE1A7B8D172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E669A919-E94D-4EBD-9BEF-E0D88107D0EB}"/>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D1BA1768-AECB-478D-8E11-2C1B926C120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3DC23997-45DE-4735-AC40-8284598C4E7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46" name="Graphic 185">
              <a:extLst>
                <a:ext uri="{FF2B5EF4-FFF2-40B4-BE49-F238E27FC236}">
                  <a16:creationId xmlns:a16="http://schemas.microsoft.com/office/drawing/2014/main" id="{C4D33E31-7264-4B2D-B2DD-12BE09194094}"/>
                </a:ext>
                <a:ext uri="{C183D7F6-B498-43B3-948B-1728B52AA6E4}">
                  <adec:decorative xmlns:adec="http://schemas.microsoft.com/office/drawing/2017/decorative" val="1"/>
                </a:ext>
              </a:extLst>
            </p:cNvPr>
            <p:cNvGrpSpPr/>
            <p:nvPr userDrawn="1"/>
          </p:nvGrpSpPr>
          <p:grpSpPr>
            <a:xfrm>
              <a:off x="10056904" y="5720734"/>
              <a:ext cx="1054467" cy="469689"/>
              <a:chOff x="9841624" y="4115729"/>
              <a:chExt cx="602170" cy="268223"/>
            </a:xfrm>
            <a:solidFill>
              <a:schemeClr val="accent3">
                <a:alpha val="20000"/>
              </a:schemeClr>
            </a:solidFill>
          </p:grpSpPr>
          <p:sp>
            <p:nvSpPr>
              <p:cNvPr id="47" name="Freeform: Shape 46">
                <a:extLst>
                  <a:ext uri="{FF2B5EF4-FFF2-40B4-BE49-F238E27FC236}">
                    <a16:creationId xmlns:a16="http://schemas.microsoft.com/office/drawing/2014/main" id="{06E4DFCB-D813-48EA-886A-E63C75F2551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8750DAC-820B-45EB-8027-61B308D93D68}"/>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77CDEC08-9D69-429D-B9FE-8CD9D1808BA8}"/>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FA1D2AF9-5184-4BCB-9C38-AED1CF745378}"/>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DAF345D8-C962-4DCF-9681-C4051FBDF178}"/>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30951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3" name="Graphic 185">
            <a:extLst>
              <a:ext uri="{FF2B5EF4-FFF2-40B4-BE49-F238E27FC236}">
                <a16:creationId xmlns:a16="http://schemas.microsoft.com/office/drawing/2014/main" id="{03C23AC4-0E0E-4B04-94AB-656B79835708}"/>
              </a:ext>
              <a:ext uri="{C183D7F6-B498-43B3-948B-1728B52AA6E4}">
                <adec:decorative xmlns:adec="http://schemas.microsoft.com/office/drawing/2017/decorative" val="1"/>
              </a:ext>
            </a:extLst>
          </p:cNvPr>
          <p:cNvGrpSpPr/>
          <p:nvPr userDrawn="1"/>
        </p:nvGrpSpPr>
        <p:grpSpPr>
          <a:xfrm>
            <a:off x="5150984" y="5322067"/>
            <a:ext cx="1054467" cy="469689"/>
            <a:chOff x="9841624" y="4115729"/>
            <a:chExt cx="602170" cy="268223"/>
          </a:xfrm>
          <a:solidFill>
            <a:schemeClr val="tx1"/>
          </a:solidFill>
        </p:grpSpPr>
        <p:sp>
          <p:nvSpPr>
            <p:cNvPr id="24" name="Freeform: Shape 23">
              <a:extLst>
                <a:ext uri="{FF2B5EF4-FFF2-40B4-BE49-F238E27FC236}">
                  <a16:creationId xmlns:a16="http://schemas.microsoft.com/office/drawing/2014/main" id="{264AAD27-15A5-42BC-BF66-178316D4A9B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8151D8B-16F6-4DFA-84A7-74C1CA765C4C}"/>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9928ED69-CA55-4819-B094-40A5461EF35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C19F1DB6-063C-4ACD-8F9E-7C75D4EB3F37}"/>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A871AB0B-7EF1-42FC-B508-B3FC6DF4063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7" name="Title 1">
            <a:extLst>
              <a:ext uri="{FF2B5EF4-FFF2-40B4-BE49-F238E27FC236}">
                <a16:creationId xmlns:a16="http://schemas.microsoft.com/office/drawing/2014/main" id="{1F761865-6361-457C-9D13-6D8F084B21B5}"/>
              </a:ext>
            </a:extLst>
          </p:cNvPr>
          <p:cNvSpPr>
            <a:spLocks noGrp="1"/>
          </p:cNvSpPr>
          <p:nvPr>
            <p:ph type="title" hasCustomPrompt="1"/>
          </p:nvPr>
        </p:nvSpPr>
        <p:spPr>
          <a:xfrm>
            <a:off x="6562063" y="401247"/>
            <a:ext cx="4617803" cy="1154400"/>
          </a:xfrm>
        </p:spPr>
        <p:txBody>
          <a:bodyPr anchor="b"/>
          <a:lstStyle>
            <a:lvl1pPr>
              <a:defRPr/>
            </a:lvl1pPr>
          </a:lstStyle>
          <a:p>
            <a:r>
              <a:rPr lang="en-US" dirty="0"/>
              <a:t>Click to add title</a:t>
            </a:r>
          </a:p>
        </p:txBody>
      </p:sp>
      <p:sp>
        <p:nvSpPr>
          <p:cNvPr id="32" name="Picture Placeholder 31">
            <a:extLst>
              <a:ext uri="{FF2B5EF4-FFF2-40B4-BE49-F238E27FC236}">
                <a16:creationId xmlns:a16="http://schemas.microsoft.com/office/drawing/2014/main" id="{961125EE-E1B2-4624-A70D-CA37680B140A}"/>
              </a:ext>
            </a:extLst>
          </p:cNvPr>
          <p:cNvSpPr>
            <a:spLocks noGrp="1"/>
          </p:cNvSpPr>
          <p:nvPr>
            <p:ph type="pic" sz="quarter" idx="13" hasCustomPrompt="1"/>
          </p:nvPr>
        </p:nvSpPr>
        <p:spPr>
          <a:xfrm>
            <a:off x="477542" y="269355"/>
            <a:ext cx="3296556" cy="3296556"/>
          </a:xfrm>
          <a:custGeom>
            <a:avLst/>
            <a:gdLst>
              <a:gd name="connsiteX0" fmla="*/ 1648278 w 3296556"/>
              <a:gd name="connsiteY0" fmla="*/ 0 h 3296556"/>
              <a:gd name="connsiteX1" fmla="*/ 3296556 w 3296556"/>
              <a:gd name="connsiteY1" fmla="*/ 1648278 h 3296556"/>
              <a:gd name="connsiteX2" fmla="*/ 1648278 w 3296556"/>
              <a:gd name="connsiteY2" fmla="*/ 3296556 h 3296556"/>
              <a:gd name="connsiteX3" fmla="*/ 0 w 3296556"/>
              <a:gd name="connsiteY3" fmla="*/ 1648278 h 3296556"/>
              <a:gd name="connsiteX4" fmla="*/ 1648278 w 3296556"/>
              <a:gd name="connsiteY4" fmla="*/ 0 h 329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556" h="3296556">
                <a:moveTo>
                  <a:pt x="1648278" y="0"/>
                </a:moveTo>
                <a:cubicBezTo>
                  <a:pt x="2558596" y="0"/>
                  <a:pt x="3296556" y="737960"/>
                  <a:pt x="3296556" y="1648278"/>
                </a:cubicBezTo>
                <a:cubicBezTo>
                  <a:pt x="3296556" y="2558596"/>
                  <a:pt x="2558596" y="3296556"/>
                  <a:pt x="1648278" y="3296556"/>
                </a:cubicBezTo>
                <a:cubicBezTo>
                  <a:pt x="737960" y="3296556"/>
                  <a:pt x="0" y="2558596"/>
                  <a:pt x="0" y="1648278"/>
                </a:cubicBezTo>
                <a:cubicBezTo>
                  <a:pt x="0" y="737960"/>
                  <a:pt x="737960" y="0"/>
                  <a:pt x="1648278" y="0"/>
                </a:cubicBezTo>
                <a:close/>
              </a:path>
            </a:pathLst>
          </a:custGeom>
        </p:spPr>
        <p:txBody>
          <a:bodyPr wrap="square" anchor="ctr">
            <a:noAutofit/>
          </a:bodyPr>
          <a:lstStyle>
            <a:lvl1pPr algn="ctr">
              <a:buNone/>
              <a:defRPr/>
            </a:lvl1pPr>
          </a:lstStyle>
          <a:p>
            <a:r>
              <a:rPr lang="en-US" dirty="0"/>
              <a:t>Click to add photo</a:t>
            </a:r>
          </a:p>
        </p:txBody>
      </p:sp>
      <p:sp>
        <p:nvSpPr>
          <p:cNvPr id="35" name="Picture Placeholder 34">
            <a:extLst>
              <a:ext uri="{FF2B5EF4-FFF2-40B4-BE49-F238E27FC236}">
                <a16:creationId xmlns:a16="http://schemas.microsoft.com/office/drawing/2014/main" id="{BEDC59BC-2638-4FC0-B7A9-40AC4E437E1A}"/>
              </a:ext>
            </a:extLst>
          </p:cNvPr>
          <p:cNvSpPr>
            <a:spLocks noGrp="1"/>
          </p:cNvSpPr>
          <p:nvPr>
            <p:ph type="pic" sz="quarter" idx="14" hasCustomPrompt="1"/>
          </p:nvPr>
        </p:nvSpPr>
        <p:spPr>
          <a:xfrm>
            <a:off x="3820701" y="1675969"/>
            <a:ext cx="2167719" cy="2167719"/>
          </a:xfrm>
          <a:custGeom>
            <a:avLst/>
            <a:gdLst>
              <a:gd name="connsiteX0" fmla="*/ 1083860 w 2167719"/>
              <a:gd name="connsiteY0" fmla="*/ 0 h 2167719"/>
              <a:gd name="connsiteX1" fmla="*/ 2167719 w 2167719"/>
              <a:gd name="connsiteY1" fmla="*/ 1083860 h 2167719"/>
              <a:gd name="connsiteX2" fmla="*/ 1083860 w 2167719"/>
              <a:gd name="connsiteY2" fmla="*/ 2167719 h 2167719"/>
              <a:gd name="connsiteX3" fmla="*/ 0 w 2167719"/>
              <a:gd name="connsiteY3" fmla="*/ 1083860 h 2167719"/>
              <a:gd name="connsiteX4" fmla="*/ 1083860 w 2167719"/>
              <a:gd name="connsiteY4" fmla="*/ 0 h 2167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19" h="2167719">
                <a:moveTo>
                  <a:pt x="1083860" y="0"/>
                </a:moveTo>
                <a:cubicBezTo>
                  <a:pt x="1682458" y="0"/>
                  <a:pt x="2167719" y="485261"/>
                  <a:pt x="2167719" y="1083860"/>
                </a:cubicBezTo>
                <a:cubicBezTo>
                  <a:pt x="2167719" y="1682458"/>
                  <a:pt x="1682458" y="2167719"/>
                  <a:pt x="1083860" y="2167719"/>
                </a:cubicBezTo>
                <a:cubicBezTo>
                  <a:pt x="485261" y="2167719"/>
                  <a:pt x="0" y="1682458"/>
                  <a:pt x="0" y="1083860"/>
                </a:cubicBezTo>
                <a:cubicBezTo>
                  <a:pt x="0" y="485261"/>
                  <a:pt x="485261" y="0"/>
                  <a:pt x="1083860" y="0"/>
                </a:cubicBezTo>
                <a:close/>
              </a:path>
            </a:pathLst>
          </a:custGeom>
        </p:spPr>
        <p:txBody>
          <a:bodyPr wrap="square" anchor="ctr">
            <a:noAutofit/>
          </a:bodyPr>
          <a:lstStyle>
            <a:lvl1pPr marL="0" algn="ctr">
              <a:buNone/>
              <a:defRPr/>
            </a:lvl1pPr>
          </a:lstStyle>
          <a:p>
            <a:r>
              <a:rPr lang="en-US" dirty="0"/>
              <a:t>Click to add photo</a:t>
            </a:r>
          </a:p>
        </p:txBody>
      </p:sp>
      <p:sp>
        <p:nvSpPr>
          <p:cNvPr id="38" name="Picture Placeholder 37">
            <a:extLst>
              <a:ext uri="{FF2B5EF4-FFF2-40B4-BE49-F238E27FC236}">
                <a16:creationId xmlns:a16="http://schemas.microsoft.com/office/drawing/2014/main" id="{5AF1A638-9A7A-4550-A710-9678AFAA6BD3}"/>
              </a:ext>
            </a:extLst>
          </p:cNvPr>
          <p:cNvSpPr>
            <a:spLocks noGrp="1"/>
          </p:cNvSpPr>
          <p:nvPr>
            <p:ph type="pic" sz="quarter" idx="15" hasCustomPrompt="1"/>
          </p:nvPr>
        </p:nvSpPr>
        <p:spPr>
          <a:xfrm>
            <a:off x="1828492" y="3481328"/>
            <a:ext cx="2965878" cy="2965878"/>
          </a:xfrm>
          <a:custGeom>
            <a:avLst/>
            <a:gdLst>
              <a:gd name="connsiteX0" fmla="*/ 1482939 w 2965878"/>
              <a:gd name="connsiteY0" fmla="*/ 0 h 2965878"/>
              <a:gd name="connsiteX1" fmla="*/ 2965878 w 2965878"/>
              <a:gd name="connsiteY1" fmla="*/ 1482939 h 2965878"/>
              <a:gd name="connsiteX2" fmla="*/ 1482939 w 2965878"/>
              <a:gd name="connsiteY2" fmla="*/ 2965878 h 2965878"/>
              <a:gd name="connsiteX3" fmla="*/ 0 w 2965878"/>
              <a:gd name="connsiteY3" fmla="*/ 1482939 h 2965878"/>
              <a:gd name="connsiteX4" fmla="*/ 1482939 w 2965878"/>
              <a:gd name="connsiteY4" fmla="*/ 0 h 2965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878" h="2965878">
                <a:moveTo>
                  <a:pt x="1482939" y="0"/>
                </a:moveTo>
                <a:cubicBezTo>
                  <a:pt x="2301943" y="0"/>
                  <a:pt x="2965878" y="663935"/>
                  <a:pt x="2965878" y="1482939"/>
                </a:cubicBezTo>
                <a:cubicBezTo>
                  <a:pt x="2965878" y="2301943"/>
                  <a:pt x="2301943" y="2965878"/>
                  <a:pt x="1482939" y="2965878"/>
                </a:cubicBezTo>
                <a:cubicBezTo>
                  <a:pt x="663935" y="2965878"/>
                  <a:pt x="0" y="2301943"/>
                  <a:pt x="0" y="1482939"/>
                </a:cubicBezTo>
                <a:cubicBezTo>
                  <a:pt x="0" y="663935"/>
                  <a:pt x="663935" y="0"/>
                  <a:pt x="1482939" y="0"/>
                </a:cubicBezTo>
                <a:close/>
              </a:path>
            </a:pathLst>
          </a:custGeom>
        </p:spPr>
        <p:txBody>
          <a:bodyPr wrap="square" anchor="ctr">
            <a:noAutofit/>
          </a:bodyPr>
          <a:lstStyle>
            <a:lvl1pPr algn="ctr">
              <a:buNone/>
              <a:defRPr/>
            </a:lvl1pPr>
          </a:lstStyle>
          <a:p>
            <a:r>
              <a:rPr lang="en-US" dirty="0"/>
              <a:t>Click to add photo</a:t>
            </a:r>
          </a:p>
        </p:txBody>
      </p:sp>
      <p:grpSp>
        <p:nvGrpSpPr>
          <p:cNvPr id="8" name="Group 7">
            <a:extLst>
              <a:ext uri="{FF2B5EF4-FFF2-40B4-BE49-F238E27FC236}">
                <a16:creationId xmlns:a16="http://schemas.microsoft.com/office/drawing/2014/main" id="{3210EA05-DF52-42EC-BE02-1A684F299F20}"/>
              </a:ext>
              <a:ext uri="{C183D7F6-B498-43B3-948B-1728B52AA6E4}">
                <adec:decorative xmlns:adec="http://schemas.microsoft.com/office/drawing/2017/decorative" val="1"/>
              </a:ext>
            </a:extLst>
          </p:cNvPr>
          <p:cNvGrpSpPr/>
          <p:nvPr userDrawn="1"/>
        </p:nvGrpSpPr>
        <p:grpSpPr>
          <a:xfrm>
            <a:off x="0" y="377893"/>
            <a:ext cx="1861854" cy="717514"/>
            <a:chOff x="0" y="377893"/>
            <a:chExt cx="1861854" cy="717514"/>
          </a:xfrm>
          <a:solidFill>
            <a:schemeClr val="tx1"/>
          </a:solidFill>
        </p:grpSpPr>
        <p:sp>
          <p:nvSpPr>
            <p:cNvPr id="9" name="Freeform: Shape 8" descr="Tag=AccentColor&#10;Flavor=Light&#10;Target=Fill">
              <a:extLst>
                <a:ext uri="{FF2B5EF4-FFF2-40B4-BE49-F238E27FC236}">
                  <a16:creationId xmlns:a16="http://schemas.microsoft.com/office/drawing/2014/main" id="{756EB315-89ED-469B-A0F9-0C9E1BB3C7C3}"/>
                </a:ext>
              </a:extLst>
            </p:cNvPr>
            <p:cNvSpPr/>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10" name="Freeform: Shape 9" descr="Tag=AccentColor&#10;Flavor=Light&#10;Target=Fill">
              <a:extLst>
                <a:ext uri="{FF2B5EF4-FFF2-40B4-BE49-F238E27FC236}">
                  <a16:creationId xmlns:a16="http://schemas.microsoft.com/office/drawing/2014/main" id="{A90B356A-9828-4D6C-A05C-383FB9E1418F}"/>
                </a:ext>
              </a:extLst>
            </p:cNvPr>
            <p:cNvSpPr/>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Content Placeholder 2">
            <a:extLst>
              <a:ext uri="{FF2B5EF4-FFF2-40B4-BE49-F238E27FC236}">
                <a16:creationId xmlns:a16="http://schemas.microsoft.com/office/drawing/2014/main" id="{18AAF910-D618-41EF-9B84-D33581DF79CF}"/>
              </a:ext>
            </a:extLst>
          </p:cNvPr>
          <p:cNvSpPr>
            <a:spLocks noGrp="1"/>
          </p:cNvSpPr>
          <p:nvPr>
            <p:ph idx="1" hasCustomPrompt="1"/>
          </p:nvPr>
        </p:nvSpPr>
        <p:spPr>
          <a:xfrm>
            <a:off x="6562065" y="1820369"/>
            <a:ext cx="4590487" cy="3971387"/>
          </a:xfrm>
        </p:spPr>
        <p:txBody>
          <a:bodyPr>
            <a:normAutofit/>
          </a:bodyPr>
          <a:lstStyle>
            <a:lvl1pPr marL="0" indent="0">
              <a:lnSpc>
                <a:spcPct val="100000"/>
              </a:lnSpc>
              <a:buNone/>
              <a:defRPr sz="1800" baseline="0"/>
            </a:lvl1pPr>
          </a:lstStyle>
          <a:p>
            <a:pPr>
              <a:lnSpc>
                <a:spcPct val="130000"/>
              </a:lnSpc>
            </a:pPr>
            <a:r>
              <a:rPr lang="en-US" dirty="0"/>
              <a:t>Click to add text</a:t>
            </a:r>
          </a:p>
        </p:txBody>
      </p:sp>
      <p:sp>
        <p:nvSpPr>
          <p:cNvPr id="21" name="Date Placeholder 178">
            <a:extLst>
              <a:ext uri="{FF2B5EF4-FFF2-40B4-BE49-F238E27FC236}">
                <a16:creationId xmlns:a16="http://schemas.microsoft.com/office/drawing/2014/main" id="{2B539AEF-461D-40D1-BF76-AA7A3A1ED49D}"/>
              </a:ext>
            </a:extLst>
          </p:cNvPr>
          <p:cNvSpPr>
            <a:spLocks noGrp="1"/>
          </p:cNvSpPr>
          <p:nvPr>
            <p:ph type="dt" sz="half" idx="10"/>
          </p:nvPr>
        </p:nvSpPr>
        <p:spPr>
          <a:xfrm>
            <a:off x="838200" y="6356350"/>
            <a:ext cx="1549400" cy="365125"/>
          </a:xfrm>
        </p:spPr>
        <p:txBody>
          <a:bodyPr/>
          <a:lstStyle/>
          <a:p>
            <a:r>
              <a:rPr lang="en-US" dirty="0"/>
              <a:t>2/1/XXXXX</a:t>
            </a:r>
          </a:p>
        </p:txBody>
      </p:sp>
      <p:sp>
        <p:nvSpPr>
          <p:cNvPr id="22" name="Footer Placeholder 179">
            <a:extLst>
              <a:ext uri="{FF2B5EF4-FFF2-40B4-BE49-F238E27FC236}">
                <a16:creationId xmlns:a16="http://schemas.microsoft.com/office/drawing/2014/main" id="{3F52EA80-4345-42EF-95FE-8BFE88A44514}"/>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29" name="Slide Number Placeholder 180">
            <a:extLst>
              <a:ext uri="{FF2B5EF4-FFF2-40B4-BE49-F238E27FC236}">
                <a16:creationId xmlns:a16="http://schemas.microsoft.com/office/drawing/2014/main" id="{99E3E6FF-6858-443A-AC8C-AD49CC1D3EBF}"/>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grpSp>
        <p:nvGrpSpPr>
          <p:cNvPr id="19" name="Group 18">
            <a:extLst>
              <a:ext uri="{FF2B5EF4-FFF2-40B4-BE49-F238E27FC236}">
                <a16:creationId xmlns:a16="http://schemas.microsoft.com/office/drawing/2014/main" id="{BE5F9943-296E-47D0-AE23-CAD9E510A6C8}"/>
              </a:ext>
              <a:ext uri="{C183D7F6-B498-43B3-948B-1728B52AA6E4}">
                <adec:decorative xmlns:adec="http://schemas.microsoft.com/office/drawing/2017/decorative" val="1"/>
              </a:ext>
            </a:extLst>
          </p:cNvPr>
          <p:cNvGrpSpPr/>
          <p:nvPr userDrawn="1"/>
        </p:nvGrpSpPr>
        <p:grpSpPr>
          <a:xfrm>
            <a:off x="750064" y="3797696"/>
            <a:ext cx="805908" cy="805908"/>
            <a:chOff x="750064" y="2828266"/>
            <a:chExt cx="805908" cy="805908"/>
          </a:xfrm>
        </p:grpSpPr>
        <p:grpSp>
          <p:nvGrpSpPr>
            <p:cNvPr id="30" name="Group 29">
              <a:extLst>
                <a:ext uri="{FF2B5EF4-FFF2-40B4-BE49-F238E27FC236}">
                  <a16:creationId xmlns:a16="http://schemas.microsoft.com/office/drawing/2014/main" id="{9F7B3EA0-9668-4864-8EAB-87002E634FF3}"/>
                </a:ext>
                <a:ext uri="{C183D7F6-B498-43B3-948B-1728B52AA6E4}">
                  <adec:decorative xmlns:adec="http://schemas.microsoft.com/office/drawing/2017/decorative" val="1"/>
                </a:ext>
              </a:extLst>
            </p:cNvPr>
            <p:cNvGrpSpPr/>
            <p:nvPr userDrawn="1"/>
          </p:nvGrpSpPr>
          <p:grpSpPr>
            <a:xfrm>
              <a:off x="750064" y="2828266"/>
              <a:ext cx="805908" cy="805908"/>
              <a:chOff x="817371" y="4276255"/>
              <a:chExt cx="413564" cy="413564"/>
            </a:xfrm>
            <a:solidFill>
              <a:srgbClr val="FFFFFF"/>
            </a:solidFill>
          </p:grpSpPr>
          <p:sp>
            <p:nvSpPr>
              <p:cNvPr id="36" name="Graphic 212" descr="Tag=AccentColor&#10;Flavor=Light&#10;Target=Fill">
                <a:extLst>
                  <a:ext uri="{FF2B5EF4-FFF2-40B4-BE49-F238E27FC236}">
                    <a16:creationId xmlns:a16="http://schemas.microsoft.com/office/drawing/2014/main" id="{9422C49C-25CD-4F71-83CF-6DCCF530C086}"/>
                  </a:ext>
                </a:extLst>
              </p:cNvPr>
              <p:cNvSpPr/>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7" name="Graphic 212" descr="Tag=AccentColor&#10;Flavor=Light&#10;Target=Fill">
                <a:extLst>
                  <a:ext uri="{FF2B5EF4-FFF2-40B4-BE49-F238E27FC236}">
                    <a16:creationId xmlns:a16="http://schemas.microsoft.com/office/drawing/2014/main" id="{CCFCB46B-E9CD-466D-A54D-E2936C236CB5}"/>
                  </a:ext>
                </a:extLst>
              </p:cNvPr>
              <p:cNvSpPr/>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31" name="Group 30">
              <a:extLst>
                <a:ext uri="{FF2B5EF4-FFF2-40B4-BE49-F238E27FC236}">
                  <a16:creationId xmlns:a16="http://schemas.microsoft.com/office/drawing/2014/main" id="{3E62CF97-C608-4582-968F-CB4B12F9EF8F}"/>
                </a:ext>
                <a:ext uri="{C183D7F6-B498-43B3-948B-1728B52AA6E4}">
                  <adec:decorative xmlns:adec="http://schemas.microsoft.com/office/drawing/2017/decorative" val="1"/>
                </a:ext>
              </a:extLst>
            </p:cNvPr>
            <p:cNvGrpSpPr/>
            <p:nvPr userDrawn="1"/>
          </p:nvGrpSpPr>
          <p:grpSpPr>
            <a:xfrm>
              <a:off x="750064" y="2828266"/>
              <a:ext cx="805908" cy="805908"/>
              <a:chOff x="817371" y="4276255"/>
              <a:chExt cx="413564" cy="413564"/>
            </a:xfrm>
            <a:solidFill>
              <a:schemeClr val="accent1">
                <a:alpha val="20000"/>
              </a:schemeClr>
            </a:solidFill>
          </p:grpSpPr>
          <p:sp>
            <p:nvSpPr>
              <p:cNvPr id="33" name="Graphic 212" descr="Tag=AccentColor&#10;Flavor=Light&#10;Target=Fill">
                <a:extLst>
                  <a:ext uri="{FF2B5EF4-FFF2-40B4-BE49-F238E27FC236}">
                    <a16:creationId xmlns:a16="http://schemas.microsoft.com/office/drawing/2014/main" id="{E53D6F2D-CDAD-40B9-92F1-57BE444CCBB8}"/>
                  </a:ext>
                </a:extLst>
              </p:cNvPr>
              <p:cNvSpPr/>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4" name="Graphic 212" descr="Tag=AccentColor&#10;Flavor=Light&#10;Target=Fill">
                <a:extLst>
                  <a:ext uri="{FF2B5EF4-FFF2-40B4-BE49-F238E27FC236}">
                    <a16:creationId xmlns:a16="http://schemas.microsoft.com/office/drawing/2014/main" id="{8331FF8E-7BEE-4B6B-8CAF-D211BB3AB155}"/>
                  </a:ext>
                </a:extLst>
              </p:cNvPr>
              <p:cNvSpPr/>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spTree>
    <p:extLst>
      <p:ext uri="{BB962C8B-B14F-4D97-AF65-F5344CB8AC3E}">
        <p14:creationId xmlns:p14="http://schemas.microsoft.com/office/powerpoint/2010/main" val="3513729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1DC5A68-D71B-430D-A02A-5A4C7608C2C2}"/>
              </a:ext>
              <a:ext uri="{C183D7F6-B498-43B3-948B-1728B52AA6E4}">
                <adec:decorative xmlns:adec="http://schemas.microsoft.com/office/drawing/2017/decorative" val="1"/>
              </a:ext>
            </a:extLst>
          </p:cNvPr>
          <p:cNvGrpSpPr/>
          <p:nvPr userDrawn="1"/>
        </p:nvGrpSpPr>
        <p:grpSpPr>
          <a:xfrm>
            <a:off x="566550" y="555675"/>
            <a:ext cx="4860256" cy="5696169"/>
            <a:chOff x="1481312" y="743744"/>
            <a:chExt cx="4860256" cy="4589316"/>
          </a:xfrm>
        </p:grpSpPr>
        <p:sp>
          <p:nvSpPr>
            <p:cNvPr id="8" name="Rectangle 7" descr="Tag=AccentColor&#10;Flavor=Light&#10;Target=Fill">
              <a:extLst>
                <a:ext uri="{FF2B5EF4-FFF2-40B4-BE49-F238E27FC236}">
                  <a16:creationId xmlns:a16="http://schemas.microsoft.com/office/drawing/2014/main" id="{C6645C41-2751-4BBE-A22D-C583AD4858E4}"/>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 name="Rectangle 8" descr="Tag=AccentColor&#10;Flavor=Light&#10;Target=Fill">
              <a:extLst>
                <a:ext uri="{FF2B5EF4-FFF2-40B4-BE49-F238E27FC236}">
                  <a16:creationId xmlns:a16="http://schemas.microsoft.com/office/drawing/2014/main" id="{D1FA9207-2C4F-44B5-8662-99610A796453}"/>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0" name="Rectangle 9">
            <a:extLst>
              <a:ext uri="{FF2B5EF4-FFF2-40B4-BE49-F238E27FC236}">
                <a16:creationId xmlns:a16="http://schemas.microsoft.com/office/drawing/2014/main" id="{B9987485-764D-493B-8597-A03C406EE546}"/>
              </a:ext>
              <a:ext uri="{C183D7F6-B498-43B3-948B-1728B52AA6E4}">
                <adec:decorative xmlns:adec="http://schemas.microsoft.com/office/drawing/2017/decorative" val="1"/>
              </a:ext>
            </a:extLst>
          </p:cNvPr>
          <p:cNvSpPr/>
          <p:nvPr userDrawn="1"/>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670EFC6-682D-4CB0-BAC5-9AAF57E77B81}"/>
              </a:ext>
            </a:extLst>
          </p:cNvPr>
          <p:cNvSpPr>
            <a:spLocks noGrp="1"/>
          </p:cNvSpPr>
          <p:nvPr>
            <p:ph type="ctrTitle" hasCustomPrompt="1"/>
          </p:nvPr>
        </p:nvSpPr>
        <p:spPr>
          <a:xfrm>
            <a:off x="677119" y="810623"/>
            <a:ext cx="4429556" cy="3210961"/>
          </a:xfrm>
        </p:spPr>
        <p:txBody>
          <a:bodyPr anchor="b">
            <a:normAutofit/>
          </a:bodyPr>
          <a:lstStyle>
            <a:lvl1pPr>
              <a:defRPr sz="6000" b="1" spc="1500" baseline="0"/>
            </a:lvl1pPr>
          </a:lstStyle>
          <a:p>
            <a:r>
              <a:rPr lang="en-US" dirty="0"/>
              <a:t>CLICK TO ADD TITLE</a:t>
            </a:r>
          </a:p>
        </p:txBody>
      </p:sp>
      <p:sp>
        <p:nvSpPr>
          <p:cNvPr id="12" name="Subtitle 2">
            <a:extLst>
              <a:ext uri="{FF2B5EF4-FFF2-40B4-BE49-F238E27FC236}">
                <a16:creationId xmlns:a16="http://schemas.microsoft.com/office/drawing/2014/main" id="{9FBF58CF-163B-4119-997D-4989A40755B7}"/>
              </a:ext>
            </a:extLst>
          </p:cNvPr>
          <p:cNvSpPr>
            <a:spLocks noGrp="1"/>
          </p:cNvSpPr>
          <p:nvPr>
            <p:ph type="subTitle" idx="1" hasCustomPrompt="1"/>
          </p:nvPr>
        </p:nvSpPr>
        <p:spPr>
          <a:xfrm>
            <a:off x="677119" y="4276532"/>
            <a:ext cx="4429556" cy="1559117"/>
          </a:xfrm>
        </p:spPr>
        <p:txBody>
          <a:bodyPr/>
          <a:lstStyle>
            <a:lvl1pPr marL="0">
              <a:lnSpc>
                <a:spcPct val="100000"/>
              </a:lnSpc>
              <a:spcBef>
                <a:spcPts val="0"/>
              </a:spcBef>
              <a:buNone/>
              <a:defRPr sz="2400" spc="400" baseline="0"/>
            </a:lvl1pPr>
          </a:lstStyle>
          <a:p>
            <a:r>
              <a:rPr lang="en-US" dirty="0"/>
              <a:t>CLICK TO ADD SUBTITLE</a:t>
            </a:r>
          </a:p>
        </p:txBody>
      </p:sp>
      <p:sp>
        <p:nvSpPr>
          <p:cNvPr id="24" name="Date Placeholder 8">
            <a:extLst>
              <a:ext uri="{FF2B5EF4-FFF2-40B4-BE49-F238E27FC236}">
                <a16:creationId xmlns:a16="http://schemas.microsoft.com/office/drawing/2014/main" id="{4D26C2E6-A562-4AE8-9971-3FA6E680B9B9}"/>
              </a:ext>
            </a:extLst>
          </p:cNvPr>
          <p:cNvSpPr>
            <a:spLocks noGrp="1"/>
          </p:cNvSpPr>
          <p:nvPr>
            <p:ph type="dt" sz="half" idx="10"/>
          </p:nvPr>
        </p:nvSpPr>
        <p:spPr>
          <a:xfrm>
            <a:off x="838200" y="6356350"/>
            <a:ext cx="2743200" cy="365125"/>
          </a:xfrm>
        </p:spPr>
        <p:txBody>
          <a:bodyPr/>
          <a:lstStyle/>
          <a:p>
            <a:r>
              <a:rPr lang="en-US" dirty="0"/>
              <a:t>2/1/XXXXX</a:t>
            </a:r>
          </a:p>
        </p:txBody>
      </p:sp>
      <p:sp>
        <p:nvSpPr>
          <p:cNvPr id="25" name="Footer Placeholder 9">
            <a:extLst>
              <a:ext uri="{FF2B5EF4-FFF2-40B4-BE49-F238E27FC236}">
                <a16:creationId xmlns:a16="http://schemas.microsoft.com/office/drawing/2014/main" id="{1E3E3462-0536-4693-81D5-FC7894149D0D}"/>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26" name="Slide Number Placeholder 10">
            <a:extLst>
              <a:ext uri="{FF2B5EF4-FFF2-40B4-BE49-F238E27FC236}">
                <a16:creationId xmlns:a16="http://schemas.microsoft.com/office/drawing/2014/main" id="{EAFE03D5-6EE3-4408-BA56-7D68B937F8CE}"/>
              </a:ext>
            </a:extLst>
          </p:cNvPr>
          <p:cNvSpPr>
            <a:spLocks noGrp="1"/>
          </p:cNvSpPr>
          <p:nvPr>
            <p:ph type="sldNum" sz="quarter" idx="12"/>
          </p:nvPr>
        </p:nvSpPr>
        <p:spPr>
          <a:xfrm>
            <a:off x="8610600" y="6356350"/>
            <a:ext cx="2743200" cy="365125"/>
          </a:xfrm>
        </p:spPr>
        <p:txBody>
          <a:bodyPr/>
          <a:lstStyle/>
          <a:p>
            <a:fld id="{F3450C42-9A0B-4425-92C2-70FCF7C45734}" type="slidenum">
              <a:rPr lang="en-US" smtClean="0"/>
              <a:t>‹#›</a:t>
            </a:fld>
            <a:endParaRPr lang="en-US" dirty="0"/>
          </a:p>
        </p:txBody>
      </p:sp>
      <p:sp>
        <p:nvSpPr>
          <p:cNvPr id="29" name="Picture Placeholder 27">
            <a:extLst>
              <a:ext uri="{FF2B5EF4-FFF2-40B4-BE49-F238E27FC236}">
                <a16:creationId xmlns:a16="http://schemas.microsoft.com/office/drawing/2014/main" id="{87E4E16D-DE97-4F27-86B1-CC1E0A280965}"/>
              </a:ext>
            </a:extLst>
          </p:cNvPr>
          <p:cNvSpPr>
            <a:spLocks noGrp="1"/>
          </p:cNvSpPr>
          <p:nvPr>
            <p:ph type="pic" sz="quarter" idx="13" hasCustomPrompt="1"/>
          </p:nvPr>
        </p:nvSpPr>
        <p:spPr>
          <a:xfrm>
            <a:off x="6359307" y="470931"/>
            <a:ext cx="4833901" cy="5696168"/>
          </a:xfrm>
        </p:spPr>
        <p:txBody>
          <a:bodyPr/>
          <a:lstStyle>
            <a:lvl1pPr>
              <a:buNone/>
              <a:defRPr/>
            </a:lvl1pPr>
          </a:lstStyle>
          <a:p>
            <a:r>
              <a:rPr lang="en-US" dirty="0"/>
              <a:t>Click to add photo</a:t>
            </a:r>
          </a:p>
        </p:txBody>
      </p:sp>
      <p:grpSp>
        <p:nvGrpSpPr>
          <p:cNvPr id="13" name="Group 12">
            <a:extLst>
              <a:ext uri="{FF2B5EF4-FFF2-40B4-BE49-F238E27FC236}">
                <a16:creationId xmlns:a16="http://schemas.microsoft.com/office/drawing/2014/main" id="{CC2E123B-B6D5-4E11-97BB-5D6909C3AC89}"/>
              </a:ext>
            </a:extLst>
          </p:cNvPr>
          <p:cNvGrpSpPr/>
          <p:nvPr userDrawn="1"/>
        </p:nvGrpSpPr>
        <p:grpSpPr>
          <a:xfrm>
            <a:off x="10762917" y="937735"/>
            <a:ext cx="891066" cy="891066"/>
            <a:chOff x="10762917" y="937735"/>
            <a:chExt cx="891066" cy="891066"/>
          </a:xfrm>
        </p:grpSpPr>
        <p:sp>
          <p:nvSpPr>
            <p:cNvPr id="14" name="Graphic 212">
              <a:extLst>
                <a:ext uri="{FF2B5EF4-FFF2-40B4-BE49-F238E27FC236}">
                  <a16:creationId xmlns:a16="http://schemas.microsoft.com/office/drawing/2014/main" id="{5316CEBD-338C-402C-BCD3-A4F16BC89E10}"/>
                </a:ext>
                <a:ext uri="{C183D7F6-B498-43B3-948B-1728B52AA6E4}">
                  <adec:decorative xmlns:adec="http://schemas.microsoft.com/office/drawing/2017/decorative" val="1"/>
                </a:ext>
              </a:extLst>
            </p:cNvPr>
            <p:cNvSpPr/>
            <p:nvPr userDrawn="1"/>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Graphic 212">
              <a:extLst>
                <a:ext uri="{FF2B5EF4-FFF2-40B4-BE49-F238E27FC236}">
                  <a16:creationId xmlns:a16="http://schemas.microsoft.com/office/drawing/2014/main" id="{C3EC749F-067B-4ADC-9D73-17D3DBA09152}"/>
                </a:ext>
                <a:ext uri="{C183D7F6-B498-43B3-948B-1728B52AA6E4}">
                  <adec:decorative xmlns:adec="http://schemas.microsoft.com/office/drawing/2017/decorative" val="1"/>
                </a:ext>
              </a:extLst>
            </p:cNvPr>
            <p:cNvSpPr/>
            <p:nvPr userDrawn="1"/>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6" name="Graphic 185">
            <a:extLst>
              <a:ext uri="{FF2B5EF4-FFF2-40B4-BE49-F238E27FC236}">
                <a16:creationId xmlns:a16="http://schemas.microsoft.com/office/drawing/2014/main" id="{CC5B33D5-B61A-4BB3-BE24-ED2DC91EA9CE}"/>
              </a:ext>
              <a:ext uri="{C183D7F6-B498-43B3-948B-1728B52AA6E4}">
                <adec:decorative xmlns:adec="http://schemas.microsoft.com/office/drawing/2017/decorative" val="1"/>
              </a:ext>
            </a:extLst>
          </p:cNvPr>
          <p:cNvGrpSpPr/>
          <p:nvPr userDrawn="1"/>
        </p:nvGrpSpPr>
        <p:grpSpPr>
          <a:xfrm>
            <a:off x="5858293" y="2360859"/>
            <a:ext cx="1054467" cy="469689"/>
            <a:chOff x="9841624" y="4115729"/>
            <a:chExt cx="602170" cy="268223"/>
          </a:xfrm>
          <a:solidFill>
            <a:schemeClr val="tx1"/>
          </a:solidFill>
        </p:grpSpPr>
        <p:sp>
          <p:nvSpPr>
            <p:cNvPr id="17" name="Freeform: Shape 16">
              <a:extLst>
                <a:ext uri="{FF2B5EF4-FFF2-40B4-BE49-F238E27FC236}">
                  <a16:creationId xmlns:a16="http://schemas.microsoft.com/office/drawing/2014/main" id="{573DED6B-3BBB-434A-81CA-EC0E5C4F28B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51325D91-D828-468A-ABC7-85FEF8A4B219}"/>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B2A711B-93D3-4A4D-AA14-BD7367134B4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1AC7889-6DFF-4D32-859C-D0C55DE4CA1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8E8AC13-5239-47BE-ABE6-C1A3FEA721E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22" name="Group 21">
            <a:extLst>
              <a:ext uri="{FF2B5EF4-FFF2-40B4-BE49-F238E27FC236}">
                <a16:creationId xmlns:a16="http://schemas.microsoft.com/office/drawing/2014/main" id="{BDCB67E8-A47C-4BBF-8167-443736632FB0}"/>
              </a:ext>
            </a:extLst>
          </p:cNvPr>
          <p:cNvGrpSpPr/>
          <p:nvPr userDrawn="1"/>
        </p:nvGrpSpPr>
        <p:grpSpPr>
          <a:xfrm>
            <a:off x="6162610" y="5308473"/>
            <a:ext cx="445835" cy="445835"/>
            <a:chOff x="6162610" y="5308473"/>
            <a:chExt cx="445835" cy="445835"/>
          </a:xfrm>
        </p:grpSpPr>
        <p:sp>
          <p:nvSpPr>
            <p:cNvPr id="23" name="Oval 22">
              <a:extLst>
                <a:ext uri="{FF2B5EF4-FFF2-40B4-BE49-F238E27FC236}">
                  <a16:creationId xmlns:a16="http://schemas.microsoft.com/office/drawing/2014/main" id="{EE2409D7-BC76-4E3D-A9C1-491922D3534F}"/>
                </a:ext>
                <a:ext uri="{C183D7F6-B498-43B3-948B-1728B52AA6E4}">
                  <adec:decorative xmlns:adec="http://schemas.microsoft.com/office/drawing/2017/decorative" val="1"/>
                </a:ext>
              </a:extLst>
            </p:cNvPr>
            <p:cNvSpPr/>
            <p:nvPr userDrawn="1"/>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Oval 26">
              <a:extLst>
                <a:ext uri="{FF2B5EF4-FFF2-40B4-BE49-F238E27FC236}">
                  <a16:creationId xmlns:a16="http://schemas.microsoft.com/office/drawing/2014/main" id="{80211AD5-F7D3-45F7-8766-86B7813C2643}"/>
                </a:ext>
                <a:ext uri="{C183D7F6-B498-43B3-948B-1728B52AA6E4}">
                  <adec:decorative xmlns:adec="http://schemas.microsoft.com/office/drawing/2017/decorative" val="1"/>
                </a:ext>
              </a:extLst>
            </p:cNvPr>
            <p:cNvSpPr/>
            <p:nvPr userDrawn="1"/>
          </p:nvSpPr>
          <p:spPr>
            <a:xfrm>
              <a:off x="6162610" y="5308473"/>
              <a:ext cx="445835" cy="445835"/>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76017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139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68125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dirty="0"/>
              <a:t>Title</a:t>
            </a:r>
          </a:p>
        </p:txBody>
      </p:sp>
      <p:sp>
        <p:nvSpPr>
          <p:cNvPr id="11" name="Rectangle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2662159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434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473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2FFD95FE-CF54-4D0D-B9CE-45AA55C01C56}"/>
              </a:ext>
            </a:extLst>
          </p:cNvPr>
          <p:cNvSpPr>
            <a:spLocks noGrp="1"/>
          </p:cNvSpPr>
          <p:nvPr>
            <p:ph type="title"/>
          </p:nvPr>
        </p:nvSpPr>
        <p:spPr>
          <a:xfrm>
            <a:off x="946521" y="396117"/>
            <a:ext cx="5217172" cy="1158857"/>
          </a:xfrm>
        </p:spPr>
        <p:txBody>
          <a:bodyPr anchor="b">
            <a:normAutofit/>
          </a:bodyPr>
          <a:lstStyle/>
          <a:p>
            <a:endParaRPr lang="en-US" dirty="0"/>
          </a:p>
        </p:txBody>
      </p:sp>
      <p:sp>
        <p:nvSpPr>
          <p:cNvPr id="67" name="Content Placeholder 2">
            <a:extLst>
              <a:ext uri="{FF2B5EF4-FFF2-40B4-BE49-F238E27FC236}">
                <a16:creationId xmlns:a16="http://schemas.microsoft.com/office/drawing/2014/main" id="{A48A24A0-F838-4EF0-9789-84A25CDA371F}"/>
              </a:ext>
            </a:extLst>
          </p:cNvPr>
          <p:cNvSpPr>
            <a:spLocks noGrp="1"/>
          </p:cNvSpPr>
          <p:nvPr>
            <p:ph idx="1" hasCustomPrompt="1"/>
          </p:nvPr>
        </p:nvSpPr>
        <p:spPr>
          <a:xfrm>
            <a:off x="946520" y="1747592"/>
            <a:ext cx="5217173" cy="4351338"/>
          </a:xfrm>
        </p:spPr>
        <p:txBody>
          <a:bodyPr>
            <a:normAutofit/>
          </a:bodyPr>
          <a:lstStyle>
            <a:lvl1pPr>
              <a:buNone/>
              <a:defRPr sz="2400"/>
            </a:lvl1pPr>
          </a:lstStyle>
          <a:p>
            <a:pPr>
              <a:lnSpc>
                <a:spcPct val="130000"/>
              </a:lnSpc>
            </a:pPr>
            <a:r>
              <a:rPr lang="en-US" dirty="0"/>
              <a:t>Click to add text</a:t>
            </a:r>
          </a:p>
        </p:txBody>
      </p:sp>
      <p:grpSp>
        <p:nvGrpSpPr>
          <p:cNvPr id="64" name="Group 63">
            <a:extLst>
              <a:ext uri="{FF2B5EF4-FFF2-40B4-BE49-F238E27FC236}">
                <a16:creationId xmlns:a16="http://schemas.microsoft.com/office/drawing/2014/main" id="{D375A7AC-BF9B-4E33-9275-2E93A2356717}"/>
              </a:ext>
              <a:ext uri="{C183D7F6-B498-43B3-948B-1728B52AA6E4}">
                <adec:decorative xmlns:adec="http://schemas.microsoft.com/office/drawing/2017/decorative" val="1"/>
              </a:ext>
            </a:extLst>
          </p:cNvPr>
          <p:cNvGrpSpPr/>
          <p:nvPr userDrawn="1"/>
        </p:nvGrpSpPr>
        <p:grpSpPr>
          <a:xfrm>
            <a:off x="10791258" y="619275"/>
            <a:ext cx="932200" cy="932200"/>
            <a:chOff x="10791258" y="619275"/>
            <a:chExt cx="932200" cy="932200"/>
          </a:xfrm>
        </p:grpSpPr>
        <p:sp>
          <p:nvSpPr>
            <p:cNvPr id="65" name="Graphic 212">
              <a:extLst>
                <a:ext uri="{FF2B5EF4-FFF2-40B4-BE49-F238E27FC236}">
                  <a16:creationId xmlns:a16="http://schemas.microsoft.com/office/drawing/2014/main" id="{85ABF6A1-1709-478F-8EE1-8ED4BA476AAF}"/>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66" name="Graphic 212">
              <a:extLst>
                <a:ext uri="{FF2B5EF4-FFF2-40B4-BE49-F238E27FC236}">
                  <a16:creationId xmlns:a16="http://schemas.microsoft.com/office/drawing/2014/main" id="{F7AC3222-4630-4039-9CC2-7DFAFF9169C0}"/>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68" name="Group 67">
            <a:extLst>
              <a:ext uri="{FF2B5EF4-FFF2-40B4-BE49-F238E27FC236}">
                <a16:creationId xmlns:a16="http://schemas.microsoft.com/office/drawing/2014/main" id="{7DF52B12-FE86-4DDD-AF1A-6B41C03D58C7}"/>
              </a:ext>
              <a:ext uri="{C183D7F6-B498-43B3-948B-1728B52AA6E4}">
                <adec:decorative xmlns:adec="http://schemas.microsoft.com/office/drawing/2017/decorative" val="1"/>
              </a:ext>
            </a:extLst>
          </p:cNvPr>
          <p:cNvGrpSpPr/>
          <p:nvPr userDrawn="1"/>
        </p:nvGrpSpPr>
        <p:grpSpPr>
          <a:xfrm>
            <a:off x="8340966" y="406894"/>
            <a:ext cx="1598829" cy="531293"/>
            <a:chOff x="6491531" y="1420258"/>
            <a:chExt cx="1598829" cy="531293"/>
          </a:xfrm>
          <a:solidFill>
            <a:schemeClr val="tx1"/>
          </a:solidFill>
        </p:grpSpPr>
        <p:grpSp>
          <p:nvGrpSpPr>
            <p:cNvPr id="69" name="Graphic 190">
              <a:extLst>
                <a:ext uri="{FF2B5EF4-FFF2-40B4-BE49-F238E27FC236}">
                  <a16:creationId xmlns:a16="http://schemas.microsoft.com/office/drawing/2014/main" id="{2116FBAA-B79C-49A5-8E88-A279EFA5B7B3}"/>
                </a:ext>
              </a:extLst>
            </p:cNvPr>
            <p:cNvGrpSpPr/>
            <p:nvPr/>
          </p:nvGrpSpPr>
          <p:grpSpPr>
            <a:xfrm>
              <a:off x="6491531" y="1420258"/>
              <a:ext cx="1598829" cy="531293"/>
              <a:chOff x="2504802" y="1755501"/>
              <a:chExt cx="1598829" cy="531293"/>
            </a:xfrm>
            <a:grpFill/>
          </p:grpSpPr>
          <p:sp>
            <p:nvSpPr>
              <p:cNvPr id="73" name="Freeform: Shape 72">
                <a:extLst>
                  <a:ext uri="{FF2B5EF4-FFF2-40B4-BE49-F238E27FC236}">
                    <a16:creationId xmlns:a16="http://schemas.microsoft.com/office/drawing/2014/main" id="{AB551F93-DA92-4AC3-95C8-9307053CB16E}"/>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8516C11B-EA76-4428-886F-8C1732C01C6E}"/>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70" name="Graphic 190">
              <a:extLst>
                <a:ext uri="{FF2B5EF4-FFF2-40B4-BE49-F238E27FC236}">
                  <a16:creationId xmlns:a16="http://schemas.microsoft.com/office/drawing/2014/main" id="{A441CF3F-BD6E-4F41-AC14-459EC4EC285D}"/>
                </a:ext>
              </a:extLst>
            </p:cNvPr>
            <p:cNvGrpSpPr/>
            <p:nvPr/>
          </p:nvGrpSpPr>
          <p:grpSpPr>
            <a:xfrm>
              <a:off x="6491531" y="1420258"/>
              <a:ext cx="1598829" cy="531293"/>
              <a:chOff x="2504802" y="1755501"/>
              <a:chExt cx="1598829" cy="531293"/>
            </a:xfrm>
            <a:grpFill/>
          </p:grpSpPr>
          <p:sp>
            <p:nvSpPr>
              <p:cNvPr id="71" name="Freeform: Shape 70">
                <a:extLst>
                  <a:ext uri="{FF2B5EF4-FFF2-40B4-BE49-F238E27FC236}">
                    <a16:creationId xmlns:a16="http://schemas.microsoft.com/office/drawing/2014/main" id="{A16C0430-050F-43D2-A2B1-ABD897245214}"/>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166518E2-28DD-4E85-A75C-04671AC1E4E9}"/>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sp>
        <p:nvSpPr>
          <p:cNvPr id="422" name="Picture Placeholder 420">
            <a:extLst>
              <a:ext uri="{FF2B5EF4-FFF2-40B4-BE49-F238E27FC236}">
                <a16:creationId xmlns:a16="http://schemas.microsoft.com/office/drawing/2014/main" id="{57A3A5EC-6447-43F5-AFC3-31A04E79B5D3}"/>
              </a:ext>
            </a:extLst>
          </p:cNvPr>
          <p:cNvSpPr>
            <a:spLocks noGrp="1"/>
          </p:cNvSpPr>
          <p:nvPr>
            <p:ph type="pic" sz="quarter" idx="13" hasCustomPrompt="1"/>
          </p:nvPr>
        </p:nvSpPr>
        <p:spPr>
          <a:xfrm>
            <a:off x="7253022" y="1820335"/>
            <a:ext cx="3555042" cy="3217332"/>
          </a:xfrm>
        </p:spPr>
        <p:txBody>
          <a:bodyPr/>
          <a:lstStyle>
            <a:lvl1pPr>
              <a:buNone/>
              <a:defRPr/>
            </a:lvl1pPr>
          </a:lstStyle>
          <a:p>
            <a:r>
              <a:rPr lang="en-US" dirty="0"/>
              <a:t>Click to add photo</a:t>
            </a:r>
          </a:p>
        </p:txBody>
      </p:sp>
      <p:sp>
        <p:nvSpPr>
          <p:cNvPr id="417" name="Date Placeholder 178">
            <a:extLst>
              <a:ext uri="{FF2B5EF4-FFF2-40B4-BE49-F238E27FC236}">
                <a16:creationId xmlns:a16="http://schemas.microsoft.com/office/drawing/2014/main" id="{9C6A9B17-D957-4CF3-A824-A890F18800ED}"/>
              </a:ext>
            </a:extLst>
          </p:cNvPr>
          <p:cNvSpPr>
            <a:spLocks noGrp="1"/>
          </p:cNvSpPr>
          <p:nvPr>
            <p:ph type="dt" sz="half" idx="10"/>
          </p:nvPr>
        </p:nvSpPr>
        <p:spPr>
          <a:xfrm>
            <a:off x="838200" y="6356350"/>
            <a:ext cx="2743200" cy="365125"/>
          </a:xfrm>
        </p:spPr>
        <p:txBody>
          <a:bodyPr/>
          <a:lstStyle/>
          <a:p>
            <a:r>
              <a:rPr lang="en-US" dirty="0"/>
              <a:t>2/1/XXXXX</a:t>
            </a:r>
          </a:p>
        </p:txBody>
      </p:sp>
      <p:sp>
        <p:nvSpPr>
          <p:cNvPr id="418" name="Footer Placeholder 179">
            <a:extLst>
              <a:ext uri="{FF2B5EF4-FFF2-40B4-BE49-F238E27FC236}">
                <a16:creationId xmlns:a16="http://schemas.microsoft.com/office/drawing/2014/main" id="{65C961B3-B0C8-48E2-9355-EDB8900547F4}"/>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19" name="Slide Number Placeholder 180">
            <a:extLst>
              <a:ext uri="{FF2B5EF4-FFF2-40B4-BE49-F238E27FC236}">
                <a16:creationId xmlns:a16="http://schemas.microsoft.com/office/drawing/2014/main" id="{4017AA8E-8B4E-424D-82C3-A27D3D78F517}"/>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336828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07BA9F-0080-414E-8833-4B6D85E7F3EE}"/>
              </a:ext>
            </a:extLst>
          </p:cNvPr>
          <p:cNvSpPr>
            <a:spLocks noGrp="1"/>
          </p:cNvSpPr>
          <p:nvPr>
            <p:ph type="title"/>
          </p:nvPr>
        </p:nvSpPr>
        <p:spPr>
          <a:xfrm>
            <a:off x="838201" y="732391"/>
            <a:ext cx="5257799" cy="1314996"/>
          </a:xfrm>
        </p:spPr>
        <p:txBody>
          <a:bodyPr anchor="b"/>
          <a:lstStyle/>
          <a:p>
            <a:endParaRPr lang="en-US" dirty="0"/>
          </a:p>
        </p:txBody>
      </p:sp>
      <p:sp>
        <p:nvSpPr>
          <p:cNvPr id="20" name="Content Placeholder 2">
            <a:extLst>
              <a:ext uri="{FF2B5EF4-FFF2-40B4-BE49-F238E27FC236}">
                <a16:creationId xmlns:a16="http://schemas.microsoft.com/office/drawing/2014/main" id="{438D53F6-8652-4F18-82CF-5FA5A6DB05F9}"/>
              </a:ext>
            </a:extLst>
          </p:cNvPr>
          <p:cNvSpPr>
            <a:spLocks noGrp="1"/>
          </p:cNvSpPr>
          <p:nvPr>
            <p:ph idx="1" hasCustomPrompt="1"/>
          </p:nvPr>
        </p:nvSpPr>
        <p:spPr>
          <a:xfrm>
            <a:off x="838201" y="2167932"/>
            <a:ext cx="5257799" cy="3882959"/>
          </a:xfrm>
        </p:spPr>
        <p:txBody>
          <a:bodyPr>
            <a:normAutofit/>
          </a:bodyPr>
          <a:lstStyle>
            <a:lvl1pPr marL="0" indent="0">
              <a:lnSpc>
                <a:spcPct val="90000"/>
              </a:lnSpc>
              <a:buNone/>
              <a:defRPr sz="18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C7889367-AA88-4B31-A223-EF3FCC731813}"/>
              </a:ext>
              <a:ext uri="{C183D7F6-B498-43B3-948B-1728B52AA6E4}">
                <adec:decorative xmlns:adec="http://schemas.microsoft.com/office/drawing/2017/decorative" val="1"/>
              </a:ext>
            </a:extLst>
          </p:cNvPr>
          <p:cNvGrpSpPr/>
          <p:nvPr userDrawn="1"/>
        </p:nvGrpSpPr>
        <p:grpSpPr>
          <a:xfrm flipV="1">
            <a:off x="2" y="6191250"/>
            <a:ext cx="630153" cy="666750"/>
            <a:chOff x="1" y="2"/>
            <a:chExt cx="2232251" cy="2361890"/>
          </a:xfrm>
        </p:grpSpPr>
        <p:sp>
          <p:nvSpPr>
            <p:cNvPr id="16" name="Freeform: Shape 15">
              <a:extLst>
                <a:ext uri="{FF2B5EF4-FFF2-40B4-BE49-F238E27FC236}">
                  <a16:creationId xmlns:a16="http://schemas.microsoft.com/office/drawing/2014/main" id="{7C9AB4B8-C106-4540-81BA-4388E2B81283}"/>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1" name="Freeform: Shape 20">
              <a:extLst>
                <a:ext uri="{FF2B5EF4-FFF2-40B4-BE49-F238E27FC236}">
                  <a16:creationId xmlns:a16="http://schemas.microsoft.com/office/drawing/2014/main" id="{690E7B3D-DBE9-40C9-9D00-F8038C4D447F}"/>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grpSp>
        <p:nvGrpSpPr>
          <p:cNvPr id="4" name="Group 3">
            <a:extLst>
              <a:ext uri="{FF2B5EF4-FFF2-40B4-BE49-F238E27FC236}">
                <a16:creationId xmlns:a16="http://schemas.microsoft.com/office/drawing/2014/main" id="{639AC4BF-D84C-4F05-A8BF-A365C3B75C5E}"/>
              </a:ext>
              <a:ext uri="{C183D7F6-B498-43B3-948B-1728B52AA6E4}">
                <adec:decorative xmlns:adec="http://schemas.microsoft.com/office/drawing/2017/decorative" val="1"/>
              </a:ext>
            </a:extLst>
          </p:cNvPr>
          <p:cNvGrpSpPr/>
          <p:nvPr userDrawn="1"/>
        </p:nvGrpSpPr>
        <p:grpSpPr>
          <a:xfrm rot="16200000">
            <a:off x="8835619" y="58817"/>
            <a:ext cx="3432581" cy="3293393"/>
            <a:chOff x="8759419" y="3564607"/>
            <a:chExt cx="3432581" cy="3293393"/>
          </a:xfrm>
        </p:grpSpPr>
        <p:sp>
          <p:nvSpPr>
            <p:cNvPr id="23" name="Freeform: Shape 22">
              <a:extLst>
                <a:ext uri="{FF2B5EF4-FFF2-40B4-BE49-F238E27FC236}">
                  <a16:creationId xmlns:a16="http://schemas.microsoft.com/office/drawing/2014/main" id="{6EE44D66-158A-482A-B586-9251844C2455}"/>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eform: Shape 23">
              <a:extLst>
                <a:ext uri="{FF2B5EF4-FFF2-40B4-BE49-F238E27FC236}">
                  <a16:creationId xmlns:a16="http://schemas.microsoft.com/office/drawing/2014/main" id="{1538A9F0-F51C-490F-8D45-3E8D5EA1940F}"/>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7" name="Picture Placeholder 34">
            <a:extLst>
              <a:ext uri="{FF2B5EF4-FFF2-40B4-BE49-F238E27FC236}">
                <a16:creationId xmlns:a16="http://schemas.microsoft.com/office/drawing/2014/main" id="{4D354E56-8681-43D1-8F37-55BD576D7DFB}"/>
              </a:ext>
            </a:extLst>
          </p:cNvPr>
          <p:cNvSpPr>
            <a:spLocks noGrp="1"/>
          </p:cNvSpPr>
          <p:nvPr>
            <p:ph type="pic" sz="quarter" idx="13" hasCustomPrompt="1"/>
          </p:nvPr>
        </p:nvSpPr>
        <p:spPr>
          <a:xfrm>
            <a:off x="6924145" y="732391"/>
            <a:ext cx="4463594" cy="2590987"/>
          </a:xfrm>
        </p:spPr>
        <p:txBody>
          <a:bodyPr/>
          <a:lstStyle>
            <a:lvl1pPr>
              <a:buNone/>
              <a:defRPr/>
            </a:lvl1pPr>
          </a:lstStyle>
          <a:p>
            <a:r>
              <a:rPr lang="en-US" dirty="0"/>
              <a:t>Click to add photo</a:t>
            </a:r>
          </a:p>
        </p:txBody>
      </p:sp>
      <p:sp>
        <p:nvSpPr>
          <p:cNvPr id="38" name="Picture Placeholder 34">
            <a:extLst>
              <a:ext uri="{FF2B5EF4-FFF2-40B4-BE49-F238E27FC236}">
                <a16:creationId xmlns:a16="http://schemas.microsoft.com/office/drawing/2014/main" id="{E453D702-1A5A-4ADD-AC37-B4F65623358A}"/>
              </a:ext>
            </a:extLst>
          </p:cNvPr>
          <p:cNvSpPr>
            <a:spLocks noGrp="1"/>
          </p:cNvSpPr>
          <p:nvPr>
            <p:ph type="pic" sz="quarter" idx="14" hasCustomPrompt="1"/>
          </p:nvPr>
        </p:nvSpPr>
        <p:spPr>
          <a:xfrm>
            <a:off x="6924145" y="3459904"/>
            <a:ext cx="4463594" cy="2590987"/>
          </a:xfrm>
        </p:spPr>
        <p:txBody>
          <a:bodyPr/>
          <a:lstStyle>
            <a:lvl1pPr>
              <a:buNone/>
              <a:defRPr/>
            </a:lvl1pPr>
          </a:lstStyle>
          <a:p>
            <a:r>
              <a:rPr lang="en-US" dirty="0"/>
              <a:t>Click to add photo</a:t>
            </a:r>
          </a:p>
        </p:txBody>
      </p:sp>
      <p:sp>
        <p:nvSpPr>
          <p:cNvPr id="26" name="Date Placeholder 178">
            <a:extLst>
              <a:ext uri="{FF2B5EF4-FFF2-40B4-BE49-F238E27FC236}">
                <a16:creationId xmlns:a16="http://schemas.microsoft.com/office/drawing/2014/main" id="{8B8EBB46-CBEC-457F-8872-DEB91F82B31E}"/>
              </a:ext>
            </a:extLst>
          </p:cNvPr>
          <p:cNvSpPr>
            <a:spLocks noGrp="1"/>
          </p:cNvSpPr>
          <p:nvPr>
            <p:ph type="dt" sz="half" idx="10"/>
          </p:nvPr>
        </p:nvSpPr>
        <p:spPr>
          <a:xfrm>
            <a:off x="838200" y="6356350"/>
            <a:ext cx="2743200" cy="365125"/>
          </a:xfrm>
        </p:spPr>
        <p:txBody>
          <a:bodyPr/>
          <a:lstStyle/>
          <a:p>
            <a:r>
              <a:rPr lang="en-US" dirty="0"/>
              <a:t>2/1/XXXXX</a:t>
            </a:r>
          </a:p>
        </p:txBody>
      </p:sp>
      <p:sp>
        <p:nvSpPr>
          <p:cNvPr id="27" name="Footer Placeholder 179">
            <a:extLst>
              <a:ext uri="{FF2B5EF4-FFF2-40B4-BE49-F238E27FC236}">
                <a16:creationId xmlns:a16="http://schemas.microsoft.com/office/drawing/2014/main" id="{336A30D4-056C-484B-A7B3-4823C6BEAE74}"/>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4" name="Slide Number Placeholder 180">
            <a:extLst>
              <a:ext uri="{FF2B5EF4-FFF2-40B4-BE49-F238E27FC236}">
                <a16:creationId xmlns:a16="http://schemas.microsoft.com/office/drawing/2014/main" id="{5D92CF26-B223-452F-8C8F-BA960FA267DE}"/>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5EA792F7-1D9E-4C7E-A103-E8EDFDC2691E}" type="slidenum">
              <a:rPr lang="en-US" smtClean="0"/>
              <a:pPr/>
              <a:t>‹#›</a:t>
            </a:fld>
            <a:endParaRPr lang="en-US" dirty="0">
              <a:solidFill>
                <a:schemeClr val="tx1"/>
              </a:solidFill>
            </a:endParaRPr>
          </a:p>
        </p:txBody>
      </p:sp>
      <p:grpSp>
        <p:nvGrpSpPr>
          <p:cNvPr id="15" name="Group 14">
            <a:extLst>
              <a:ext uri="{FF2B5EF4-FFF2-40B4-BE49-F238E27FC236}">
                <a16:creationId xmlns:a16="http://schemas.microsoft.com/office/drawing/2014/main" id="{A0CE0237-8723-4348-94B7-63A59D8475D2}"/>
              </a:ext>
              <a:ext uri="{C183D7F6-B498-43B3-948B-1728B52AA6E4}">
                <adec:decorative xmlns:adec="http://schemas.microsoft.com/office/drawing/2017/decorative" val="1"/>
              </a:ext>
            </a:extLst>
          </p:cNvPr>
          <p:cNvGrpSpPr/>
          <p:nvPr userDrawn="1"/>
        </p:nvGrpSpPr>
        <p:grpSpPr>
          <a:xfrm>
            <a:off x="5887262" y="1200150"/>
            <a:ext cx="1648987" cy="635480"/>
            <a:chOff x="0" y="292656"/>
            <a:chExt cx="1861854" cy="717514"/>
          </a:xfrm>
        </p:grpSpPr>
        <p:sp>
          <p:nvSpPr>
            <p:cNvPr id="18" name="Freeform: Shape 17">
              <a:extLst>
                <a:ext uri="{FF2B5EF4-FFF2-40B4-BE49-F238E27FC236}">
                  <a16:creationId xmlns:a16="http://schemas.microsoft.com/office/drawing/2014/main" id="{3476B89C-56D1-416F-8EB1-DA7F4851482F}"/>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19" name="Freeform: Shape 18">
              <a:extLst>
                <a:ext uri="{FF2B5EF4-FFF2-40B4-BE49-F238E27FC236}">
                  <a16:creationId xmlns:a16="http://schemas.microsoft.com/office/drawing/2014/main" id="{3C49B972-3E3D-4CC1-B834-FF30BF266D59}"/>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grpSp>
      <p:grpSp>
        <p:nvGrpSpPr>
          <p:cNvPr id="22" name="Graphic 185">
            <a:extLst>
              <a:ext uri="{FF2B5EF4-FFF2-40B4-BE49-F238E27FC236}">
                <a16:creationId xmlns:a16="http://schemas.microsoft.com/office/drawing/2014/main" id="{A3C21CC9-A512-4380-A099-AF8D792D53DF}"/>
              </a:ext>
              <a:ext uri="{C183D7F6-B498-43B3-948B-1728B52AA6E4}">
                <adec:decorative xmlns:adec="http://schemas.microsoft.com/office/drawing/2017/decorative" val="1"/>
              </a:ext>
            </a:extLst>
          </p:cNvPr>
          <p:cNvGrpSpPr/>
          <p:nvPr userDrawn="1"/>
        </p:nvGrpSpPr>
        <p:grpSpPr>
          <a:xfrm>
            <a:off x="9906949" y="5729028"/>
            <a:ext cx="1054465" cy="469689"/>
            <a:chOff x="9841624" y="4115729"/>
            <a:chExt cx="602169" cy="268223"/>
          </a:xfrm>
          <a:solidFill>
            <a:schemeClr val="tx1"/>
          </a:solidFill>
        </p:grpSpPr>
        <p:sp>
          <p:nvSpPr>
            <p:cNvPr id="25" name="Freeform: Shape 24">
              <a:extLst>
                <a:ext uri="{FF2B5EF4-FFF2-40B4-BE49-F238E27FC236}">
                  <a16:creationId xmlns:a16="http://schemas.microsoft.com/office/drawing/2014/main" id="{FB6773D6-764F-4C00-BDB8-9761B8DCF46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1DF7779-B189-4FED-96A5-C8852D1F907C}"/>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C51E684-AEB1-4277-BF9F-10CAE54303FD}"/>
                </a:ext>
              </a:extLst>
            </p:cNvPr>
            <p:cNvSpPr/>
            <p:nvPr/>
          </p:nvSpPr>
          <p:spPr>
            <a:xfrm>
              <a:off x="1004127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583D091-9DC7-491F-B66C-9B0F1DC764FB}"/>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1AFED6B7-EDAF-4E47-8659-164C8192BE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0397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339F109-5532-4E78-8957-EB2AAAD36967}"/>
              </a:ext>
              <a:ext uri="{C183D7F6-B498-43B3-948B-1728B52AA6E4}">
                <adec:decorative xmlns:adec="http://schemas.microsoft.com/office/drawing/2017/decorative" val="1"/>
              </a:ext>
            </a:extLst>
          </p:cNvPr>
          <p:cNvSpPr/>
          <p:nvPr userDrawn="1"/>
        </p:nvSpPr>
        <p:spPr>
          <a:xfrm>
            <a:off x="1847014" y="1128803"/>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AF9A59D-418A-4B1E-B724-5ADD4336F766}"/>
              </a:ext>
              <a:ext uri="{C183D7F6-B498-43B3-948B-1728B52AA6E4}">
                <adec:decorative xmlns:adec="http://schemas.microsoft.com/office/drawing/2017/decorative" val="1"/>
              </a:ext>
            </a:extLst>
          </p:cNvPr>
          <p:cNvSpPr/>
          <p:nvPr userDrawn="1"/>
        </p:nvSpPr>
        <p:spPr>
          <a:xfrm>
            <a:off x="1840778" y="1131641"/>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Oval 19">
            <a:extLst>
              <a:ext uri="{FF2B5EF4-FFF2-40B4-BE49-F238E27FC236}">
                <a16:creationId xmlns:a16="http://schemas.microsoft.com/office/drawing/2014/main" id="{2667FDEA-E217-4374-BFBC-FB41B2C3A553}"/>
              </a:ext>
              <a:ext uri="{C183D7F6-B498-43B3-948B-1728B52AA6E4}">
                <adec:decorative xmlns:adec="http://schemas.microsoft.com/office/drawing/2017/decorative" val="1"/>
              </a:ext>
            </a:extLst>
          </p:cNvPr>
          <p:cNvSpPr/>
          <p:nvPr userDrawn="1"/>
        </p:nvSpPr>
        <p:spPr>
          <a:xfrm>
            <a:off x="1712254" y="1065353"/>
            <a:ext cx="5290997" cy="529099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595C1B9A-716B-4783-B119-E6A639110F9E}"/>
              </a:ext>
            </a:extLst>
          </p:cNvPr>
          <p:cNvSpPr>
            <a:spLocks noGrp="1"/>
          </p:cNvSpPr>
          <p:nvPr>
            <p:ph type="ctrTitle" hasCustomPrompt="1"/>
          </p:nvPr>
        </p:nvSpPr>
        <p:spPr>
          <a:xfrm>
            <a:off x="2545517" y="2193085"/>
            <a:ext cx="3624471" cy="2577893"/>
          </a:xfrm>
        </p:spPr>
        <p:txBody>
          <a:bodyPr/>
          <a:lstStyle>
            <a:lvl1pPr algn="ctr">
              <a:defRPr sz="6000" b="1" spc="1500" baseline="0"/>
            </a:lvl1pPr>
          </a:lstStyle>
          <a:p>
            <a:r>
              <a:rPr lang="en-US" dirty="0"/>
              <a:t>CLICK TO ADD TITLE</a:t>
            </a:r>
          </a:p>
        </p:txBody>
      </p:sp>
      <p:sp>
        <p:nvSpPr>
          <p:cNvPr id="22" name="Subtitle 2">
            <a:extLst>
              <a:ext uri="{FF2B5EF4-FFF2-40B4-BE49-F238E27FC236}">
                <a16:creationId xmlns:a16="http://schemas.microsoft.com/office/drawing/2014/main" id="{3FCFDA35-1DC9-408E-A01B-01C76090E795}"/>
              </a:ext>
            </a:extLst>
          </p:cNvPr>
          <p:cNvSpPr>
            <a:spLocks noGrp="1"/>
          </p:cNvSpPr>
          <p:nvPr>
            <p:ph type="subTitle" idx="1" hasCustomPrompt="1"/>
          </p:nvPr>
        </p:nvSpPr>
        <p:spPr>
          <a:xfrm>
            <a:off x="2545517" y="4863054"/>
            <a:ext cx="3624471" cy="811604"/>
          </a:xfrm>
        </p:spPr>
        <p:txBody>
          <a:bodyPr/>
          <a:lstStyle>
            <a:lvl1pPr marL="0" algn="ctr">
              <a:buNone/>
              <a:defRPr spc="400" baseline="0"/>
            </a:lvl1pPr>
          </a:lstStyle>
          <a:p>
            <a:r>
              <a:rPr lang="en-US" dirty="0"/>
              <a:t>CLICK TO ADD SUBTITLE</a:t>
            </a:r>
          </a:p>
        </p:txBody>
      </p:sp>
      <p:sp>
        <p:nvSpPr>
          <p:cNvPr id="23" name="Graphic 212">
            <a:extLst>
              <a:ext uri="{FF2B5EF4-FFF2-40B4-BE49-F238E27FC236}">
                <a16:creationId xmlns:a16="http://schemas.microsoft.com/office/drawing/2014/main" id="{B25ABCF7-C1CE-49AC-B9BB-B0CC0545E829}"/>
              </a:ext>
              <a:ext uri="{C183D7F6-B498-43B3-948B-1728B52AA6E4}">
                <adec:decorative xmlns:adec="http://schemas.microsoft.com/office/drawing/2017/decorative" val="1"/>
              </a:ext>
            </a:extLst>
          </p:cNvPr>
          <p:cNvSpPr/>
          <p:nvPr userDrawn="1"/>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4" name="Graphic 212">
            <a:extLst>
              <a:ext uri="{FF2B5EF4-FFF2-40B4-BE49-F238E27FC236}">
                <a16:creationId xmlns:a16="http://schemas.microsoft.com/office/drawing/2014/main" id="{90C75B78-0468-4902-B7BE-7274FCE08D86}"/>
              </a:ext>
              <a:ext uri="{C183D7F6-B498-43B3-948B-1728B52AA6E4}">
                <adec:decorative xmlns:adec="http://schemas.microsoft.com/office/drawing/2017/decorative" val="1"/>
              </a:ext>
            </a:extLst>
          </p:cNvPr>
          <p:cNvSpPr/>
          <p:nvPr userDrawn="1"/>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FF6701EE-4FAB-4701-8901-9B8A7D881886}"/>
              </a:ext>
              <a:ext uri="{C183D7F6-B498-43B3-948B-1728B52AA6E4}">
                <adec:decorative xmlns:adec="http://schemas.microsoft.com/office/drawing/2017/decorative" val="1"/>
              </a:ext>
            </a:extLst>
          </p:cNvPr>
          <p:cNvGrpSpPr/>
          <p:nvPr userDrawn="1"/>
        </p:nvGrpSpPr>
        <p:grpSpPr>
          <a:xfrm>
            <a:off x="0" y="1065353"/>
            <a:ext cx="1861854" cy="717514"/>
            <a:chOff x="0" y="1065353"/>
            <a:chExt cx="1861854" cy="717514"/>
          </a:xfrm>
          <a:solidFill>
            <a:srgbClr val="FFFFFF"/>
          </a:solidFill>
        </p:grpSpPr>
        <p:sp>
          <p:nvSpPr>
            <p:cNvPr id="26" name="Freeform: Shape 25">
              <a:extLst>
                <a:ext uri="{FF2B5EF4-FFF2-40B4-BE49-F238E27FC236}">
                  <a16:creationId xmlns:a16="http://schemas.microsoft.com/office/drawing/2014/main" id="{A20F471D-1478-4017-A2E8-E49767311E1C}"/>
                </a:ext>
              </a:extLst>
            </p:cNvPr>
            <p:cNvSpPr/>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27" name="Freeform: Shape 26" descr="Tag=AccentColor&#10;Flavor=Light&#10;Target=Fill">
              <a:extLst>
                <a:ext uri="{FF2B5EF4-FFF2-40B4-BE49-F238E27FC236}">
                  <a16:creationId xmlns:a16="http://schemas.microsoft.com/office/drawing/2014/main" id="{1BAF8420-CA52-41DD-81ED-C730C36AA49E}"/>
                </a:ext>
              </a:extLst>
            </p:cNvPr>
            <p:cNvSpPr/>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8" name="Group 27">
            <a:extLst>
              <a:ext uri="{FF2B5EF4-FFF2-40B4-BE49-F238E27FC236}">
                <a16:creationId xmlns:a16="http://schemas.microsoft.com/office/drawing/2014/main" id="{6EB57E20-C5E1-4C45-8681-D71FCB21660E}"/>
              </a:ext>
              <a:ext uri="{C183D7F6-B498-43B3-948B-1728B52AA6E4}">
                <adec:decorative xmlns:adec="http://schemas.microsoft.com/office/drawing/2017/decorative" val="1"/>
              </a:ext>
            </a:extLst>
          </p:cNvPr>
          <p:cNvGrpSpPr/>
          <p:nvPr userDrawn="1"/>
        </p:nvGrpSpPr>
        <p:grpSpPr>
          <a:xfrm>
            <a:off x="0" y="1065353"/>
            <a:ext cx="1861854" cy="717514"/>
            <a:chOff x="0" y="1065353"/>
            <a:chExt cx="1861854" cy="717514"/>
          </a:xfrm>
          <a:solidFill>
            <a:schemeClr val="tx1"/>
          </a:solidFill>
        </p:grpSpPr>
        <p:sp>
          <p:nvSpPr>
            <p:cNvPr id="29" name="Freeform: Shape 28">
              <a:extLst>
                <a:ext uri="{FF2B5EF4-FFF2-40B4-BE49-F238E27FC236}">
                  <a16:creationId xmlns:a16="http://schemas.microsoft.com/office/drawing/2014/main" id="{DF96E9C4-A1C2-4F1D-B02F-17A662163E7E}"/>
                </a:ext>
              </a:extLst>
            </p:cNvPr>
            <p:cNvSpPr/>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30" name="Freeform: Shape 29" descr="Tag=AccentColor&#10;Flavor=Light&#10;Target=Fill">
              <a:extLst>
                <a:ext uri="{FF2B5EF4-FFF2-40B4-BE49-F238E27FC236}">
                  <a16:creationId xmlns:a16="http://schemas.microsoft.com/office/drawing/2014/main" id="{70561670-B491-4F4D-9610-C73171119343}"/>
                </a:ext>
              </a:extLst>
            </p:cNvPr>
            <p:cNvSpPr/>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31" name="Graphic 185">
            <a:extLst>
              <a:ext uri="{FF2B5EF4-FFF2-40B4-BE49-F238E27FC236}">
                <a16:creationId xmlns:a16="http://schemas.microsoft.com/office/drawing/2014/main" id="{4F846A43-6834-4F6F-8E46-63FA7C2C98DA}"/>
              </a:ext>
              <a:ext uri="{C183D7F6-B498-43B3-948B-1728B52AA6E4}">
                <adec:decorative xmlns:adec="http://schemas.microsoft.com/office/drawing/2017/decorative" val="1"/>
              </a:ext>
            </a:extLst>
          </p:cNvPr>
          <p:cNvGrpSpPr/>
          <p:nvPr userDrawn="1"/>
        </p:nvGrpSpPr>
        <p:grpSpPr>
          <a:xfrm>
            <a:off x="9488307" y="5002180"/>
            <a:ext cx="1054467" cy="469689"/>
            <a:chOff x="9841624" y="4115729"/>
            <a:chExt cx="602170" cy="268223"/>
          </a:xfrm>
          <a:solidFill>
            <a:schemeClr val="tx1"/>
          </a:solidFill>
        </p:grpSpPr>
        <p:sp>
          <p:nvSpPr>
            <p:cNvPr id="32" name="Freeform: Shape 31">
              <a:extLst>
                <a:ext uri="{FF2B5EF4-FFF2-40B4-BE49-F238E27FC236}">
                  <a16:creationId xmlns:a16="http://schemas.microsoft.com/office/drawing/2014/main" id="{48F9C999-04A1-4D43-BDB8-92544F80472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5869A1B-DD16-4776-B13D-E42451D72132}"/>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242098B-0D08-4893-947C-64E636987EC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D12C60D-1CAC-4F0D-A71E-0C969C7E98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294EDD4C-1AF7-48F1-BF2E-6FBCA88C29ED}"/>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3E44DB9D-C837-43AB-B2E6-ED5D27833DFC}"/>
              </a:ext>
            </a:extLst>
          </p:cNvPr>
          <p:cNvGrpSpPr/>
          <p:nvPr userDrawn="1"/>
        </p:nvGrpSpPr>
        <p:grpSpPr>
          <a:xfrm>
            <a:off x="1185735" y="4917084"/>
            <a:ext cx="319941" cy="319941"/>
            <a:chOff x="1185735" y="4917084"/>
            <a:chExt cx="319941" cy="319941"/>
          </a:xfrm>
        </p:grpSpPr>
        <p:sp>
          <p:nvSpPr>
            <p:cNvPr id="37" name="Oval 36">
              <a:extLst>
                <a:ext uri="{FF2B5EF4-FFF2-40B4-BE49-F238E27FC236}">
                  <a16:creationId xmlns:a16="http://schemas.microsoft.com/office/drawing/2014/main" id="{BA2DA534-CC7F-4C25-939F-0385A4DEE275}"/>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85FEC6A-306B-41E7-A9C7-44594DA87249}"/>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Picture Placeholder 42">
            <a:extLst>
              <a:ext uri="{FF2B5EF4-FFF2-40B4-BE49-F238E27FC236}">
                <a16:creationId xmlns:a16="http://schemas.microsoft.com/office/drawing/2014/main" id="{C0034F93-BE52-480B-AB81-0F085EAB053A}"/>
              </a:ext>
            </a:extLst>
          </p:cNvPr>
          <p:cNvSpPr>
            <a:spLocks noGrp="1"/>
          </p:cNvSpPr>
          <p:nvPr>
            <p:ph type="pic" sz="quarter" idx="10" hasCustomPrompt="1"/>
          </p:nvPr>
        </p:nvSpPr>
        <p:spPr>
          <a:xfrm>
            <a:off x="6536411" y="254456"/>
            <a:ext cx="4203526" cy="4203526"/>
          </a:xfrm>
          <a:custGeom>
            <a:avLst/>
            <a:gdLst>
              <a:gd name="connsiteX0" fmla="*/ 2101763 w 4203526"/>
              <a:gd name="connsiteY0" fmla="*/ 0 h 4203526"/>
              <a:gd name="connsiteX1" fmla="*/ 4203526 w 4203526"/>
              <a:gd name="connsiteY1" fmla="*/ 2101763 h 4203526"/>
              <a:gd name="connsiteX2" fmla="*/ 2101763 w 4203526"/>
              <a:gd name="connsiteY2" fmla="*/ 4203526 h 4203526"/>
              <a:gd name="connsiteX3" fmla="*/ 0 w 4203526"/>
              <a:gd name="connsiteY3" fmla="*/ 2101763 h 4203526"/>
              <a:gd name="connsiteX4" fmla="*/ 2101763 w 4203526"/>
              <a:gd name="connsiteY4" fmla="*/ 0 h 420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3526" h="4203526">
                <a:moveTo>
                  <a:pt x="2101763" y="0"/>
                </a:moveTo>
                <a:cubicBezTo>
                  <a:pt x="3262535" y="0"/>
                  <a:pt x="4203526" y="940991"/>
                  <a:pt x="4203526" y="2101763"/>
                </a:cubicBezTo>
                <a:cubicBezTo>
                  <a:pt x="4203526" y="3262535"/>
                  <a:pt x="3262535" y="4203526"/>
                  <a:pt x="2101763" y="4203526"/>
                </a:cubicBezTo>
                <a:cubicBezTo>
                  <a:pt x="940992" y="4203526"/>
                  <a:pt x="0" y="3262535"/>
                  <a:pt x="0" y="2101763"/>
                </a:cubicBezTo>
                <a:cubicBezTo>
                  <a:pt x="0" y="940991"/>
                  <a:pt x="940992" y="0"/>
                  <a:pt x="2101763" y="0"/>
                </a:cubicBezTo>
                <a:close/>
              </a:path>
            </a:pathLst>
          </a:custGeom>
        </p:spPr>
        <p:txBody>
          <a:bodyPr wrap="square" anchor="ctr">
            <a:noAutofit/>
          </a:bodyPr>
          <a:lstStyle>
            <a:lvl1pPr algn="ctr">
              <a:buNone/>
              <a:defRPr/>
            </a:lvl1pPr>
          </a:lstStyle>
          <a:p>
            <a:r>
              <a:rPr lang="en-US" dirty="0"/>
              <a:t>Click to add photo</a:t>
            </a:r>
          </a:p>
        </p:txBody>
      </p:sp>
    </p:spTree>
    <p:extLst>
      <p:ext uri="{BB962C8B-B14F-4D97-AF65-F5344CB8AC3E}">
        <p14:creationId xmlns:p14="http://schemas.microsoft.com/office/powerpoint/2010/main" val="104893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34A62B1-CAE6-42D4-A6BE-3615F30CC8AC}"/>
              </a:ext>
            </a:extLst>
          </p:cNvPr>
          <p:cNvSpPr>
            <a:spLocks noGrp="1"/>
          </p:cNvSpPr>
          <p:nvPr>
            <p:ph type="title"/>
          </p:nvPr>
        </p:nvSpPr>
        <p:spPr>
          <a:xfrm>
            <a:off x="838200" y="565739"/>
            <a:ext cx="10515600" cy="1124949"/>
          </a:xfrm>
        </p:spPr>
        <p:txBody>
          <a:bodyPr/>
          <a:lstStyle/>
          <a:p>
            <a:endParaRPr lang="en-US" dirty="0"/>
          </a:p>
        </p:txBody>
      </p:sp>
      <p:grpSp>
        <p:nvGrpSpPr>
          <p:cNvPr id="20" name="Graphic 190">
            <a:extLst>
              <a:ext uri="{FF2B5EF4-FFF2-40B4-BE49-F238E27FC236}">
                <a16:creationId xmlns:a16="http://schemas.microsoft.com/office/drawing/2014/main" id="{206EA771-F61C-45A0-8EF8-13E5A2388187}"/>
              </a:ext>
              <a:ext uri="{C183D7F6-B498-43B3-948B-1728B52AA6E4}">
                <adec:decorative xmlns:adec="http://schemas.microsoft.com/office/drawing/2017/decorative" val="1"/>
              </a:ext>
            </a:extLst>
          </p:cNvPr>
          <p:cNvGrpSpPr/>
          <p:nvPr userDrawn="1"/>
        </p:nvGrpSpPr>
        <p:grpSpPr>
          <a:xfrm>
            <a:off x="0" y="136525"/>
            <a:ext cx="1285907" cy="434428"/>
            <a:chOff x="2504802" y="1755501"/>
            <a:chExt cx="1591731" cy="537747"/>
          </a:xfrm>
          <a:solidFill>
            <a:schemeClr val="tx1"/>
          </a:solidFill>
        </p:grpSpPr>
        <p:sp>
          <p:nvSpPr>
            <p:cNvPr id="21" name="Freeform: Shape 20">
              <a:extLst>
                <a:ext uri="{FF2B5EF4-FFF2-40B4-BE49-F238E27FC236}">
                  <a16:creationId xmlns:a16="http://schemas.microsoft.com/office/drawing/2014/main" id="{D8728E80-08AB-4877-9077-7BA7D8F36864}"/>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C1B96628-2FF8-4129-B665-45B8F45AC4CC}"/>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6" name="Group 15">
            <a:extLst>
              <a:ext uri="{FF2B5EF4-FFF2-40B4-BE49-F238E27FC236}">
                <a16:creationId xmlns:a16="http://schemas.microsoft.com/office/drawing/2014/main" id="{1CD08F08-7E97-4B57-B5E5-A5A3E675D567}"/>
              </a:ext>
            </a:extLst>
          </p:cNvPr>
          <p:cNvGrpSpPr/>
          <p:nvPr userDrawn="1"/>
        </p:nvGrpSpPr>
        <p:grpSpPr>
          <a:xfrm>
            <a:off x="11052344" y="5438146"/>
            <a:ext cx="705479" cy="705479"/>
            <a:chOff x="11214904" y="5539746"/>
            <a:chExt cx="705479" cy="705479"/>
          </a:xfrm>
        </p:grpSpPr>
        <p:sp>
          <p:nvSpPr>
            <p:cNvPr id="24" name="Graphic 212">
              <a:extLst>
                <a:ext uri="{FF2B5EF4-FFF2-40B4-BE49-F238E27FC236}">
                  <a16:creationId xmlns:a16="http://schemas.microsoft.com/office/drawing/2014/main" id="{1055FF28-FC47-4F04-924F-CED733571C4B}"/>
                </a:ext>
                <a:ext uri="{C183D7F6-B498-43B3-948B-1728B52AA6E4}">
                  <adec:decorative xmlns:adec="http://schemas.microsoft.com/office/drawing/2017/decorative" val="1"/>
                </a:ext>
              </a:extLst>
            </p:cNvPr>
            <p:cNvSpPr/>
            <p:nvPr userDrawn="1"/>
          </p:nvSpPr>
          <p:spPr>
            <a:xfrm>
              <a:off x="11214904" y="5539746"/>
              <a:ext cx="705479" cy="705479"/>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5DF23120-2D0B-4C59-B5DB-000A7F7CCAE0}"/>
                </a:ext>
                <a:ext uri="{C183D7F6-B498-43B3-948B-1728B52AA6E4}">
                  <adec:decorative xmlns:adec="http://schemas.microsoft.com/office/drawing/2017/decorative" val="1"/>
                </a:ext>
              </a:extLst>
            </p:cNvPr>
            <p:cNvSpPr/>
            <p:nvPr userDrawn="1"/>
          </p:nvSpPr>
          <p:spPr>
            <a:xfrm>
              <a:off x="11214904" y="5539746"/>
              <a:ext cx="705479" cy="705479"/>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26" name="Date Placeholder 10">
            <a:extLst>
              <a:ext uri="{FF2B5EF4-FFF2-40B4-BE49-F238E27FC236}">
                <a16:creationId xmlns:a16="http://schemas.microsoft.com/office/drawing/2014/main" id="{259F46E4-2349-4648-9F2A-4AAAF90E2A8C}"/>
              </a:ext>
            </a:extLst>
          </p:cNvPr>
          <p:cNvSpPr>
            <a:spLocks noGrp="1"/>
          </p:cNvSpPr>
          <p:nvPr>
            <p:ph type="dt" sz="half" idx="10"/>
          </p:nvPr>
        </p:nvSpPr>
        <p:spPr>
          <a:xfrm>
            <a:off x="838200" y="6356350"/>
            <a:ext cx="2743200" cy="365125"/>
          </a:xfrm>
        </p:spPr>
        <p:txBody>
          <a:bodyPr/>
          <a:lstStyle/>
          <a:p>
            <a:r>
              <a:rPr lang="en-US" dirty="0"/>
              <a:t>2/1/XXXXX</a:t>
            </a:r>
          </a:p>
        </p:txBody>
      </p:sp>
      <p:sp>
        <p:nvSpPr>
          <p:cNvPr id="27" name="Footer Placeholder 11">
            <a:extLst>
              <a:ext uri="{FF2B5EF4-FFF2-40B4-BE49-F238E27FC236}">
                <a16:creationId xmlns:a16="http://schemas.microsoft.com/office/drawing/2014/main" id="{94E035A8-7A24-4D10-BA2D-2C532F64BA37}"/>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28" name="Slide Number Placeholder 12">
            <a:extLst>
              <a:ext uri="{FF2B5EF4-FFF2-40B4-BE49-F238E27FC236}">
                <a16:creationId xmlns:a16="http://schemas.microsoft.com/office/drawing/2014/main" id="{6C9E9F7A-E573-4282-AF34-299574A05A14}"/>
              </a:ext>
            </a:extLst>
          </p:cNvPr>
          <p:cNvSpPr>
            <a:spLocks noGrp="1"/>
          </p:cNvSpPr>
          <p:nvPr>
            <p:ph type="sldNum" sz="quarter" idx="12"/>
          </p:nvPr>
        </p:nvSpPr>
        <p:spPr>
          <a:xfrm>
            <a:off x="8610600" y="6356350"/>
            <a:ext cx="2743200" cy="365125"/>
          </a:xfrm>
        </p:spPr>
        <p:txBody>
          <a:bodyPr/>
          <a:lstStyle/>
          <a:p>
            <a:fld id="{80967E29-1480-472A-9FC5-C4768A52587C}" type="slidenum">
              <a:rPr lang="en-US" smtClean="0"/>
              <a:t>‹#›</a:t>
            </a:fld>
            <a:endParaRPr lang="en-US" dirty="0"/>
          </a:p>
        </p:txBody>
      </p:sp>
    </p:spTree>
    <p:extLst>
      <p:ext uri="{BB962C8B-B14F-4D97-AF65-F5344CB8AC3E}">
        <p14:creationId xmlns:p14="http://schemas.microsoft.com/office/powerpoint/2010/main" val="403769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CB8CCA-DED1-4DE3-8F45-36B88DD8AE3D}"/>
              </a:ext>
            </a:extLst>
          </p:cNvPr>
          <p:cNvSpPr>
            <a:spLocks noGrp="1"/>
          </p:cNvSpPr>
          <p:nvPr>
            <p:ph type="title"/>
          </p:nvPr>
        </p:nvSpPr>
        <p:spPr>
          <a:xfrm>
            <a:off x="838200" y="565739"/>
            <a:ext cx="10515600" cy="1124949"/>
          </a:xfrm>
        </p:spPr>
        <p:txBody>
          <a:bodyPr/>
          <a:lstStyle/>
          <a:p>
            <a:endParaRPr lang="en-US" dirty="0"/>
          </a:p>
        </p:txBody>
      </p:sp>
      <p:grpSp>
        <p:nvGrpSpPr>
          <p:cNvPr id="15" name="Graphic 190">
            <a:extLst>
              <a:ext uri="{FF2B5EF4-FFF2-40B4-BE49-F238E27FC236}">
                <a16:creationId xmlns:a16="http://schemas.microsoft.com/office/drawing/2014/main" id="{FA1A3B78-4096-4AA2-8788-BDE7FDE0AD5E}"/>
              </a:ext>
              <a:ext uri="{C183D7F6-B498-43B3-948B-1728B52AA6E4}">
                <adec:decorative xmlns:adec="http://schemas.microsoft.com/office/drawing/2017/decorative" val="1"/>
              </a:ext>
            </a:extLst>
          </p:cNvPr>
          <p:cNvGrpSpPr/>
          <p:nvPr userDrawn="1"/>
        </p:nvGrpSpPr>
        <p:grpSpPr>
          <a:xfrm>
            <a:off x="0" y="136525"/>
            <a:ext cx="1285907" cy="434428"/>
            <a:chOff x="2504802" y="1755501"/>
            <a:chExt cx="1591731" cy="537747"/>
          </a:xfrm>
          <a:solidFill>
            <a:schemeClr val="tx1"/>
          </a:solidFill>
        </p:grpSpPr>
        <p:sp>
          <p:nvSpPr>
            <p:cNvPr id="16" name="Freeform: Shape 15">
              <a:extLst>
                <a:ext uri="{FF2B5EF4-FFF2-40B4-BE49-F238E27FC236}">
                  <a16:creationId xmlns:a16="http://schemas.microsoft.com/office/drawing/2014/main" id="{F589B616-117C-44BC-9166-267CB523C06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63499B12-84EC-4CE5-B0F9-682651A34666}"/>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354184C6-AF68-4E37-913D-0F6FCC56F490}"/>
              </a:ext>
            </a:extLst>
          </p:cNvPr>
          <p:cNvGrpSpPr/>
          <p:nvPr userDrawn="1"/>
        </p:nvGrpSpPr>
        <p:grpSpPr>
          <a:xfrm>
            <a:off x="11052344" y="5438146"/>
            <a:ext cx="705479" cy="705479"/>
            <a:chOff x="11214904" y="5539746"/>
            <a:chExt cx="705479" cy="705479"/>
          </a:xfrm>
        </p:grpSpPr>
        <p:sp>
          <p:nvSpPr>
            <p:cNvPr id="19" name="Graphic 212">
              <a:extLst>
                <a:ext uri="{FF2B5EF4-FFF2-40B4-BE49-F238E27FC236}">
                  <a16:creationId xmlns:a16="http://schemas.microsoft.com/office/drawing/2014/main" id="{B98D88F3-9A0C-497C-A9DC-0567F72E5D29}"/>
                </a:ext>
                <a:ext uri="{C183D7F6-B498-43B3-948B-1728B52AA6E4}">
                  <adec:decorative xmlns:adec="http://schemas.microsoft.com/office/drawing/2017/decorative" val="1"/>
                </a:ext>
              </a:extLst>
            </p:cNvPr>
            <p:cNvSpPr/>
            <p:nvPr userDrawn="1"/>
          </p:nvSpPr>
          <p:spPr>
            <a:xfrm>
              <a:off x="11214904" y="5539746"/>
              <a:ext cx="705479" cy="705479"/>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 name="Graphic 212">
              <a:extLst>
                <a:ext uri="{FF2B5EF4-FFF2-40B4-BE49-F238E27FC236}">
                  <a16:creationId xmlns:a16="http://schemas.microsoft.com/office/drawing/2014/main" id="{109A387A-F471-4821-B626-B6D3DA5B3774}"/>
                </a:ext>
                <a:ext uri="{C183D7F6-B498-43B3-948B-1728B52AA6E4}">
                  <adec:decorative xmlns:adec="http://schemas.microsoft.com/office/drawing/2017/decorative" val="1"/>
                </a:ext>
              </a:extLst>
            </p:cNvPr>
            <p:cNvSpPr/>
            <p:nvPr userDrawn="1"/>
          </p:nvSpPr>
          <p:spPr>
            <a:xfrm>
              <a:off x="11214904" y="5539746"/>
              <a:ext cx="705479" cy="705479"/>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21" name="Date Placeholder 10">
            <a:extLst>
              <a:ext uri="{FF2B5EF4-FFF2-40B4-BE49-F238E27FC236}">
                <a16:creationId xmlns:a16="http://schemas.microsoft.com/office/drawing/2014/main" id="{D697EDD4-9B36-4B91-B543-B95495C255E2}"/>
              </a:ext>
            </a:extLst>
          </p:cNvPr>
          <p:cNvSpPr>
            <a:spLocks noGrp="1"/>
          </p:cNvSpPr>
          <p:nvPr>
            <p:ph type="dt" sz="half" idx="10"/>
          </p:nvPr>
        </p:nvSpPr>
        <p:spPr>
          <a:xfrm>
            <a:off x="838200" y="6356350"/>
            <a:ext cx="2743200" cy="365125"/>
          </a:xfrm>
        </p:spPr>
        <p:txBody>
          <a:bodyPr/>
          <a:lstStyle/>
          <a:p>
            <a:r>
              <a:rPr lang="en-US" dirty="0"/>
              <a:t>2/1/XXXXX</a:t>
            </a:r>
          </a:p>
        </p:txBody>
      </p:sp>
      <p:sp>
        <p:nvSpPr>
          <p:cNvPr id="22" name="Footer Placeholder 11">
            <a:extLst>
              <a:ext uri="{FF2B5EF4-FFF2-40B4-BE49-F238E27FC236}">
                <a16:creationId xmlns:a16="http://schemas.microsoft.com/office/drawing/2014/main" id="{5E11CADB-1F10-4CCF-89E6-AC5ED8E7BFA3}"/>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23" name="Slide Number Placeholder 12">
            <a:extLst>
              <a:ext uri="{FF2B5EF4-FFF2-40B4-BE49-F238E27FC236}">
                <a16:creationId xmlns:a16="http://schemas.microsoft.com/office/drawing/2014/main" id="{46B9E851-BF44-48B2-8234-99BA0A2F03E5}"/>
              </a:ext>
            </a:extLst>
          </p:cNvPr>
          <p:cNvSpPr>
            <a:spLocks noGrp="1"/>
          </p:cNvSpPr>
          <p:nvPr>
            <p:ph type="sldNum" sz="quarter" idx="12"/>
          </p:nvPr>
        </p:nvSpPr>
        <p:spPr>
          <a:xfrm>
            <a:off x="8610600" y="6356350"/>
            <a:ext cx="2743200" cy="365125"/>
          </a:xfrm>
        </p:spPr>
        <p:txBody>
          <a:bodyPr/>
          <a:lstStyle/>
          <a:p>
            <a:fld id="{80967E29-1480-472A-9FC5-C4768A52587C}" type="slidenum">
              <a:rPr lang="en-US" smtClean="0"/>
              <a:t>‹#›</a:t>
            </a:fld>
            <a:endParaRPr lang="en-US" dirty="0"/>
          </a:p>
        </p:txBody>
      </p:sp>
    </p:spTree>
    <p:extLst>
      <p:ext uri="{BB962C8B-B14F-4D97-AF65-F5344CB8AC3E}">
        <p14:creationId xmlns:p14="http://schemas.microsoft.com/office/powerpoint/2010/main" val="148022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A132AFB4-A853-454F-AB81-EE2659F67D0E}"/>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5" name="Title 1">
            <a:extLst>
              <a:ext uri="{FF2B5EF4-FFF2-40B4-BE49-F238E27FC236}">
                <a16:creationId xmlns:a16="http://schemas.microsoft.com/office/drawing/2014/main" id="{C7A51216-87BD-42FE-8101-AA68A199CBE2}"/>
              </a:ext>
            </a:extLst>
          </p:cNvPr>
          <p:cNvSpPr>
            <a:spLocks noGrp="1"/>
          </p:cNvSpPr>
          <p:nvPr>
            <p:ph type="title" hasCustomPrompt="1"/>
          </p:nvPr>
        </p:nvSpPr>
        <p:spPr>
          <a:xfrm>
            <a:off x="2976055" y="633045"/>
            <a:ext cx="5177077" cy="3863063"/>
          </a:xfrm>
        </p:spPr>
        <p:txBody>
          <a:bodyPr anchor="ctr"/>
          <a:lstStyle>
            <a:lvl1pPr algn="ctr">
              <a:lnSpc>
                <a:spcPct val="100000"/>
              </a:lnSpc>
              <a:defRPr b="0" baseline="0"/>
            </a:lvl1pPr>
          </a:lstStyle>
          <a:p>
            <a:r>
              <a:rPr lang="en-US" dirty="0"/>
              <a:t>Click to add title</a:t>
            </a:r>
          </a:p>
        </p:txBody>
      </p:sp>
      <p:sp>
        <p:nvSpPr>
          <p:cNvPr id="16" name="Freeform: Shape 15">
            <a:extLst>
              <a:ext uri="{FF2B5EF4-FFF2-40B4-BE49-F238E27FC236}">
                <a16:creationId xmlns:a16="http://schemas.microsoft.com/office/drawing/2014/main" id="{04838ED8-47A6-444E-9A70-62C3DDD89028}"/>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17" name="Freeform: Shape 16">
            <a:extLst>
              <a:ext uri="{FF2B5EF4-FFF2-40B4-BE49-F238E27FC236}">
                <a16:creationId xmlns:a16="http://schemas.microsoft.com/office/drawing/2014/main" id="{EED28DBA-363E-4EDE-9CA4-0A3D2EABA6CD}"/>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19" name="Freeform: Shape 18">
            <a:extLst>
              <a:ext uri="{FF2B5EF4-FFF2-40B4-BE49-F238E27FC236}">
                <a16:creationId xmlns:a16="http://schemas.microsoft.com/office/drawing/2014/main" id="{CF1A1C4A-5092-4804-8704-EA2785039741}"/>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0" name="Freeform: Shape 19">
            <a:extLst>
              <a:ext uri="{FF2B5EF4-FFF2-40B4-BE49-F238E27FC236}">
                <a16:creationId xmlns:a16="http://schemas.microsoft.com/office/drawing/2014/main" id="{911BD1D4-C220-4A08-A113-47C384B7F8DA}"/>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F494DD11-C4F7-488D-9B64-0D5850F97911}"/>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Text Placeholder 31">
            <a:extLst>
              <a:ext uri="{FF2B5EF4-FFF2-40B4-BE49-F238E27FC236}">
                <a16:creationId xmlns:a16="http://schemas.microsoft.com/office/drawing/2014/main" id="{45496C8D-0494-44FB-9F43-B3CB6B3BFD30}"/>
              </a:ext>
            </a:extLst>
          </p:cNvPr>
          <p:cNvSpPr>
            <a:spLocks noGrp="1"/>
          </p:cNvSpPr>
          <p:nvPr>
            <p:ph type="body" sz="quarter" idx="13" hasCustomPrompt="1"/>
          </p:nvPr>
        </p:nvSpPr>
        <p:spPr>
          <a:xfrm>
            <a:off x="2975828" y="4669152"/>
            <a:ext cx="5177572" cy="887031"/>
          </a:xfrm>
        </p:spPr>
        <p:txBody>
          <a:bodyPr/>
          <a:lstStyle>
            <a:lvl1pPr algn="ctr">
              <a:buNone/>
              <a:defRPr/>
            </a:lvl1pPr>
          </a:lstStyle>
          <a:p>
            <a:pPr lvl="0"/>
            <a:r>
              <a:rPr lang="en-US" dirty="0"/>
              <a:t>Click to add subtitle</a:t>
            </a:r>
          </a:p>
        </p:txBody>
      </p:sp>
      <p:sp>
        <p:nvSpPr>
          <p:cNvPr id="23" name="Date Placeholder 178">
            <a:extLst>
              <a:ext uri="{FF2B5EF4-FFF2-40B4-BE49-F238E27FC236}">
                <a16:creationId xmlns:a16="http://schemas.microsoft.com/office/drawing/2014/main" id="{64E5B367-78E8-464F-A44D-8C70877FCA39}"/>
              </a:ext>
            </a:extLst>
          </p:cNvPr>
          <p:cNvSpPr>
            <a:spLocks noGrp="1"/>
          </p:cNvSpPr>
          <p:nvPr>
            <p:ph type="dt" sz="half" idx="10"/>
          </p:nvPr>
        </p:nvSpPr>
        <p:spPr>
          <a:xfrm>
            <a:off x="838200" y="6356350"/>
            <a:ext cx="2743200" cy="365125"/>
          </a:xfrm>
        </p:spPr>
        <p:txBody>
          <a:bodyPr/>
          <a:lstStyle/>
          <a:p>
            <a:r>
              <a:rPr lang="en-US" dirty="0"/>
              <a:t>2/1/XXXXX</a:t>
            </a:r>
          </a:p>
        </p:txBody>
      </p:sp>
      <p:sp>
        <p:nvSpPr>
          <p:cNvPr id="24" name="Footer Placeholder 179">
            <a:extLst>
              <a:ext uri="{FF2B5EF4-FFF2-40B4-BE49-F238E27FC236}">
                <a16:creationId xmlns:a16="http://schemas.microsoft.com/office/drawing/2014/main" id="{D4AC7E0C-0B9F-4398-B582-7326AA2547D5}"/>
              </a:ext>
            </a:extLst>
          </p:cNvPr>
          <p:cNvSpPr>
            <a:spLocks noGrp="1"/>
          </p:cNvSpPr>
          <p:nvPr>
            <p:ph type="ftr" sz="quarter" idx="11"/>
          </p:nvPr>
        </p:nvSpPr>
        <p:spPr>
          <a:xfrm>
            <a:off x="4038600" y="6356350"/>
            <a:ext cx="4114800" cy="365125"/>
          </a:xfrm>
        </p:spPr>
        <p:txBody>
          <a:bodyPr/>
          <a:lstStyle/>
          <a:p>
            <a:r>
              <a:rPr lang="en-US" dirty="0"/>
              <a:t>PRESENTATION TITLE</a:t>
            </a:r>
          </a:p>
        </p:txBody>
      </p:sp>
      <p:grpSp>
        <p:nvGrpSpPr>
          <p:cNvPr id="25" name="Graphic 185">
            <a:extLst>
              <a:ext uri="{FF2B5EF4-FFF2-40B4-BE49-F238E27FC236}">
                <a16:creationId xmlns:a16="http://schemas.microsoft.com/office/drawing/2014/main" id="{F902CF95-4802-4803-B88F-358BAD556EBB}"/>
              </a:ext>
              <a:ext uri="{C183D7F6-B498-43B3-948B-1728B52AA6E4}">
                <adec:decorative xmlns:adec="http://schemas.microsoft.com/office/drawing/2017/decorative" val="1"/>
              </a:ext>
            </a:extLst>
          </p:cNvPr>
          <p:cNvGrpSpPr/>
          <p:nvPr userDrawn="1"/>
        </p:nvGrpSpPr>
        <p:grpSpPr>
          <a:xfrm>
            <a:off x="10428621" y="5695520"/>
            <a:ext cx="1054467" cy="469689"/>
            <a:chOff x="9841624" y="4115729"/>
            <a:chExt cx="602170" cy="268223"/>
          </a:xfrm>
          <a:solidFill>
            <a:schemeClr val="tx1"/>
          </a:solidFill>
        </p:grpSpPr>
        <p:sp>
          <p:nvSpPr>
            <p:cNvPr id="26" name="Freeform: Shape 25">
              <a:extLst>
                <a:ext uri="{FF2B5EF4-FFF2-40B4-BE49-F238E27FC236}">
                  <a16:creationId xmlns:a16="http://schemas.microsoft.com/office/drawing/2014/main" id="{69CB7288-B078-4989-97BA-5684B8A1B71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1158005-0976-48BA-95EB-78DDDA7A447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5AE34BF9-E3E8-41D7-B49D-1BF7490282D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3B1BE576-62F7-4F63-A00C-769E67CB8C2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1674FB0B-E21D-4719-AC24-605173B3A42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31" name="Slide Number Placeholder 180">
            <a:extLst>
              <a:ext uri="{FF2B5EF4-FFF2-40B4-BE49-F238E27FC236}">
                <a16:creationId xmlns:a16="http://schemas.microsoft.com/office/drawing/2014/main" id="{EEC40372-7268-4D4B-9ABF-A1E03F05C2BA}"/>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solidFill>
                  <a:srgbClr val="898989"/>
                </a:solidFill>
              </a:rPr>
              <a:t>‹#›</a:t>
            </a:fld>
            <a:endParaRPr lang="en-US" dirty="0">
              <a:solidFill>
                <a:srgbClr val="898989"/>
              </a:solidFill>
            </a:endParaRPr>
          </a:p>
        </p:txBody>
      </p:sp>
    </p:spTree>
    <p:extLst>
      <p:ext uri="{BB962C8B-B14F-4D97-AF65-F5344CB8AC3E}">
        <p14:creationId xmlns:p14="http://schemas.microsoft.com/office/powerpoint/2010/main" val="270364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BFCC1FB-30E6-4ECF-8BAF-929D22A14308}"/>
              </a:ext>
            </a:extLst>
          </p:cNvPr>
          <p:cNvSpPr>
            <a:spLocks noGrp="1"/>
          </p:cNvSpPr>
          <p:nvPr>
            <p:ph type="title" hasCustomPrompt="1"/>
          </p:nvPr>
        </p:nvSpPr>
        <p:spPr>
          <a:xfrm>
            <a:off x="1885186" y="174173"/>
            <a:ext cx="4198182" cy="1158857"/>
          </a:xfrm>
        </p:spPr>
        <p:txBody>
          <a:bodyPr anchor="b">
            <a:normAutofit/>
          </a:bodyPr>
          <a:lstStyle>
            <a:lvl1pPr>
              <a:defRPr/>
            </a:lvl1pPr>
          </a:lstStyle>
          <a:p>
            <a:r>
              <a:rPr lang="en-US" dirty="0"/>
              <a:t>Click to add title</a:t>
            </a:r>
          </a:p>
        </p:txBody>
      </p:sp>
      <p:grpSp>
        <p:nvGrpSpPr>
          <p:cNvPr id="18" name="Graphic 190">
            <a:extLst>
              <a:ext uri="{FF2B5EF4-FFF2-40B4-BE49-F238E27FC236}">
                <a16:creationId xmlns:a16="http://schemas.microsoft.com/office/drawing/2014/main" id="{4E21F050-FD36-4FCB-BAD4-7FEBD0985ED5}"/>
              </a:ext>
              <a:ext uri="{C183D7F6-B498-43B3-948B-1728B52AA6E4}">
                <adec:decorative xmlns:adec="http://schemas.microsoft.com/office/drawing/2017/decorative" val="1"/>
              </a:ext>
            </a:extLst>
          </p:cNvPr>
          <p:cNvGrpSpPr/>
          <p:nvPr userDrawn="1"/>
        </p:nvGrpSpPr>
        <p:grpSpPr>
          <a:xfrm>
            <a:off x="0" y="713137"/>
            <a:ext cx="1598829" cy="531293"/>
            <a:chOff x="2504802" y="1755501"/>
            <a:chExt cx="1598829" cy="531293"/>
          </a:xfrm>
          <a:solidFill>
            <a:schemeClr val="tx1"/>
          </a:solidFill>
        </p:grpSpPr>
        <p:sp>
          <p:nvSpPr>
            <p:cNvPr id="19" name="Freeform: Shape 18">
              <a:extLst>
                <a:ext uri="{FF2B5EF4-FFF2-40B4-BE49-F238E27FC236}">
                  <a16:creationId xmlns:a16="http://schemas.microsoft.com/office/drawing/2014/main" id="{FF19577D-D1B8-4BE5-9A01-6A857761B1DC}"/>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858370E7-080A-48D7-9A26-665FDD5B58FB}"/>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27" name="Graphic 4">
            <a:extLst>
              <a:ext uri="{FF2B5EF4-FFF2-40B4-BE49-F238E27FC236}">
                <a16:creationId xmlns:a16="http://schemas.microsoft.com/office/drawing/2014/main" id="{2F8F0FAC-16EB-487B-B327-26DF1260B906}"/>
              </a:ext>
              <a:ext uri="{C183D7F6-B498-43B3-948B-1728B52AA6E4}">
                <adec:decorative xmlns:adec="http://schemas.microsoft.com/office/drawing/2017/decorative" val="1"/>
              </a:ext>
            </a:extLst>
          </p:cNvPr>
          <p:cNvGrpSpPr/>
          <p:nvPr userDrawn="1"/>
        </p:nvGrpSpPr>
        <p:grpSpPr>
          <a:xfrm>
            <a:off x="11102977" y="-67591"/>
            <a:ext cx="1089023" cy="1089034"/>
            <a:chOff x="5734037" y="3067039"/>
            <a:chExt cx="724483" cy="724489"/>
          </a:xfrm>
          <a:solidFill>
            <a:schemeClr val="tx1"/>
          </a:solidFill>
        </p:grpSpPr>
        <p:sp>
          <p:nvSpPr>
            <p:cNvPr id="28" name="Freeform: Shape 27">
              <a:extLst>
                <a:ext uri="{FF2B5EF4-FFF2-40B4-BE49-F238E27FC236}">
                  <a16:creationId xmlns:a16="http://schemas.microsoft.com/office/drawing/2014/main" id="{41E7A3F8-D1CB-4353-BBEF-2597AF4F058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B4DDCEAE-BCB2-4B2D-BAB3-4FD5DD7C28AB}"/>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C6CD4162-BF6C-4D85-A166-12798D8C8DDB}"/>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9C0A376-6D47-4C20-9EEB-049A8694472E}"/>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9CFA1FB-BD4A-4307-BFCD-AB9E118C3AB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6D481F5-D72A-4FDA-AFB8-D278AEDB37A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5C94576-1155-4639-805F-75E2196E19B9}"/>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3F8E497C-8A0D-4EED-873F-CA66DB950CDF}"/>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0990B80-D511-4B73-BC44-14217A17B033}"/>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0D7513D5-9349-45EA-BAE9-5B36B43B2853}"/>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12098BB-13C9-4C8B-883F-B378B155D904}"/>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78B9DD9-1280-4FC0-B14F-4A40DC3BCCE9}"/>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4626B81-518E-408D-9D85-368DEE8E330A}"/>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6937BED2-B271-4124-905D-C024405FD9BA}"/>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33B9B2DD-8108-4830-AA14-DDCDB306C439}"/>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0ECF9B54-B828-4268-90AC-EA0D0E3B76B3}"/>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FD744985-041E-42C0-87A9-F99D7D9DBF23}"/>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D51D469F-061B-4CFF-B628-0697B945FC49}"/>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54C1F283-0289-4E7D-A5DE-3B9997782DF3}"/>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24A56B5-AC95-42FF-8636-D2D287380950}"/>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2DD6578D-E372-4D44-ABDA-D86EBE4F2F29}"/>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8CDDE1CB-2352-4AA3-82C7-39C63E6A6FD3}"/>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370476DD-D268-4D0B-B358-F8143C45467A}"/>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A947896-0B1B-4F41-9CC3-EA98EC14BA7A}"/>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6BA34B1E-6019-4E30-B2DC-8B7942EEC3C6}"/>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2D47D0D4-51A5-4673-9205-FEBDF5DDAFAD}"/>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91CAE3E1-654D-4A11-951F-052FB8194211}"/>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EA27E0E3-1A22-45B1-9DDE-E2CAE27AF936}"/>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EF9DA56-0F9C-446A-ACA6-B1737FC9FDB5}"/>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864518F8-39BB-4E12-AB05-C6EAA974B2F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391D8244-0937-40AA-8C5C-6E431F826DC8}"/>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6D25D45-2EB7-433B-8E75-95F212C966B2}"/>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EE7CA683-04D0-4F85-BC78-4C8A5055ACCB}"/>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C0754365-95E6-4F04-A213-FCEFD3BA8037}"/>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4F67D44C-47C6-4A2B-8984-20503F97DC05}"/>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5341F7B4-1174-469D-BCDA-5059727B8E46}"/>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09E92A5F-0E83-4A0D-AF47-8BC096F88020}"/>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15B89C4B-B183-4853-9EC7-01EB20939450}"/>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FC044DD7-B809-4A86-BF1A-ECB12087B95D}"/>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D147364A-A9AF-4F8B-997D-C09B78D2E3E7}"/>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DD8316F0-6512-477F-9366-0797D21E838E}"/>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E2CF6E8F-B285-4A7C-BD52-DA3A10BD4E98}"/>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41466E85-A5E1-454D-9A5B-8443E33BF81C}"/>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042F8EA6-EE8F-4129-BDF1-FF8978430896}"/>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5243B87E-1C5A-475B-8352-CCCB06EAECCB}"/>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F6567A69-08E9-4EE6-8BD8-7EFC485B25F3}"/>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13D22214-0AB8-459E-9FFF-FDF39DA37B64}"/>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69B1C3D2-8244-4B0B-8260-C509EBE92E4F}"/>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F484E9C4-9B0A-49A0-9A21-FD037D0FE113}"/>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743402D1-D7F0-4269-BC63-2521845629BA}"/>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19F3A4A4-B876-4DF3-BEC1-91C7062A1875}"/>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294BC0BF-1875-45CE-89E3-3AEDC7D78BF7}"/>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4542A343-86EE-4144-B909-99A78B1140C7}"/>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85E204E5-57A0-4514-8620-52EE873BC6AC}"/>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1E0A57EB-6E61-455E-B07E-43AE25F6B96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76E62C4B-454F-41D1-A119-B223EC24FF65}"/>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85AFBDB-EDE6-4D04-8875-6F2CB7948278}"/>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C3E605BC-E461-40E8-91B0-DB43DC9BD553}"/>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472569E4-8B56-425B-A311-C1E54823819A}"/>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4B2AFC2C-7745-4EE1-83E0-C44C494535A1}"/>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45C05409-FF0B-4BB2-BBB2-BB2C3F8402E4}"/>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0D2D2A5-B7ED-44E2-BC12-1B628939788D}"/>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0A3943B2-4330-4895-AB44-5DCAA56630A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4AA715B8-9BFA-4E21-BFCD-2B9CFB9E1CBE}"/>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2F82C7CD-72B6-40C6-ABD2-030972825095}"/>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6DE830FA-C2B2-438E-9E2C-16F0546F827A}"/>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C7B4495D-98E3-4444-820F-685D7FADFFCD}"/>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C37932CF-B894-4D3D-902F-59B0DE0C4AEA}"/>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3263B39C-CD1F-4B92-8D0A-7CFE1EB76512}"/>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D35F13B3-0BFC-42B3-A739-BFEC4F172016}"/>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D562E058-2175-4BB4-858B-B4B4BCA09AA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A9005A34-BF82-4946-B4F4-C05C74CEC595}"/>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2943975-8D24-4245-986C-F7544F96EE9F}"/>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4D160E97-2538-4F9A-9A04-D80099CD0D08}"/>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D28E81B2-3727-4318-B065-7C326CE24347}"/>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372C6736-B0B2-45FD-94D9-BC1205C26987}"/>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ED309021-F38D-4F07-90C3-6828466D8E43}"/>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0C79B62B-57EE-43A6-8167-C32E2CFC1B2F}"/>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301B6168-DC8D-42E2-B950-3206268AE9EB}"/>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2291F8A-0E5C-49EF-A4D0-D3CCA5F988F7}"/>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6A34783A-60A5-491E-88CC-037A71C1C4B7}"/>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F324A249-EE3A-4C14-9F36-DF99404108DE}"/>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51AC2D89-DC7F-4676-A64E-CE5F9B73431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9855DFA7-87AF-4BA7-8571-887A5A2601E7}"/>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EFA68945-6CA3-4F21-B60B-6F08FA57313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3A1FF601-A92A-4884-B8FB-36EC9A6C235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E161B31D-6339-48C2-8BB5-0A02614D97FE}"/>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30F1C8F-CCC0-43A5-A654-66778D006D92}"/>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0213E7A9-4315-4E24-80CF-AD2D289C49C1}"/>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D58A02CA-1FAB-4F73-8E12-6E63A7978231}"/>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430E086B-1C95-4F7E-A569-B521900E63B6}"/>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3020927-7205-4D7F-89FE-EFA51288EDAF}"/>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648E9CA4-9BE8-418B-BFE6-E5F2EAB6FAC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505AB41-EB94-44A5-89E1-495250AF084E}"/>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03C6E035-4B15-4ACC-9B29-5FC6FE04915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2151F323-6CFB-4FC7-8F2F-F2E4A2A817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3C888454-C54A-436A-B328-9E4E7AB6AAC0}"/>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9D3963A8-98BE-4876-8924-058EF1395D7E}"/>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42A409FA-C854-4E3D-92E3-BE8E5F39118E}"/>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095B5640-C6A1-4E0D-BA00-8F931101BDAA}"/>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39C2ED3D-1292-41D7-9CD0-964560392DAE}"/>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E18071BA-87CD-4D94-843B-7DE0AF0D869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00BBF34C-EACE-404F-996A-644E474E4E28}"/>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70130554-9993-4F57-8B60-0C349462F20D}"/>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7DFA6148-338D-4709-AC75-3333809C1742}"/>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95511CAC-912A-46D0-A3B0-76D9E14A1FFD}"/>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2B9C9D10-C891-463D-BE7B-17E70A74754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5D1D470E-ADA7-44E9-84E9-CD49A861A0A9}"/>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50E1B96-7237-46A3-8357-361A4A24BB30}"/>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29E61E0B-154A-44B6-B291-9D6FF3C68AAB}"/>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1DCCBD34-0B4E-4AB8-B5BB-033C5F5A29E5}"/>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2D59E534-33C6-4F71-AC4A-03D6AA020E27}"/>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DF33EA93-D53B-4F63-8D76-8D8603370372}"/>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A09F9D30-E5AE-467D-B6B6-5CBD1F4E6C78}"/>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4E4B2CD5-ABDF-4B08-936A-C5F1F5520D1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48344218-81B6-4517-9805-E71499F69C13}"/>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8A57C29-E01A-449E-8839-863CE9787E3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C5ABDD7C-8063-442E-BEFF-77896998F728}"/>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DCE949D9-630A-42F2-8117-AA55AD889901}"/>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E59C2343-FEC6-45CA-8060-17D719373584}"/>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98D68BC2-3FE7-45BD-9735-43C2C896911F}"/>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8E4940E0-90FE-4099-8E84-9F952C2DA7E5}"/>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19DB3D06-EE67-43DF-93EB-5EAC7CD2F73A}"/>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92380E59-DCBF-421C-A85E-0DBB508357C3}"/>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E5B3F73A-2F03-4E24-9BC8-B4B4D2535EFD}"/>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8E13A333-B160-42F4-A817-A75BC8985E8F}"/>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EEDE7E0E-4B11-42DE-AD10-A87B92164A4E}"/>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6DFD5AF3-7117-44FC-A55E-04425F6370E3}"/>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7A0CFB23-CD7D-46AB-9CE1-17D9E44AC6C7}"/>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A58A095D-C173-427F-BADB-F28F876C12E0}"/>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578F6DB6-9140-4722-BB77-FB3331C5C1F5}"/>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19C1920F-28ED-4100-8F6A-EDA73905695A}"/>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3423F790-9DD9-4BA3-9ED9-26ADEA2363A0}"/>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610078A7-5F98-4494-9E17-6272ED466980}"/>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8EFDDCCB-36D0-4E8F-B0FA-A0D0752ED4CC}"/>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BB13F448-D641-4211-A40A-8C5521F94691}"/>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E7092267-8FC5-40B1-A741-AD85B40D189C}"/>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CAB8E92E-4F3D-4B75-9E18-B94EA61BE999}"/>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AA1BA77-D7CE-450C-BB2F-492A8A447ADE}"/>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03703D44-20A7-43F8-95C4-F4B83B4DAA42}"/>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15AD7905-66A9-4FD0-93F0-C99CEBF84AAA}"/>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07C71902-ACD3-4225-8597-727626DC1C4F}"/>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F2B6B2CC-AFFB-479D-9305-171C3C2C8A81}"/>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73942B37-57C7-4154-B6BE-5AB743E1BABE}"/>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1DE87C79-F470-4FF4-A4F6-6F244F9DE302}"/>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53BA0F35-5498-4789-8908-D868FFE711B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E984F5A6-C73B-4643-A879-E326C7B0351D}"/>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E35485FE-2BD5-455D-A7C9-9F9987C5498C}"/>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BAFCA128-8161-423D-93F9-A470933A1FFC}"/>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349F8898-E646-4462-9E2E-BC5E10A00DA3}"/>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9C2FCC72-AEC8-4E95-A821-C66F0DEB219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99A9C773-8ED1-4038-AD95-55CB466C9A5E}"/>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F74C74C0-AC53-4090-A11D-D6C4AAF6427A}"/>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401DA41C-D6C4-44A1-9F04-E1F1179C3167}"/>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4AA97346-990F-4AD1-9436-D315D9EFB04F}"/>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8429BF0F-91DB-49F1-AC40-0DBD95702E0D}"/>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E4824481-3370-4F9F-8E9F-DBC68A4328A3}"/>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77EB65E-D567-4897-9377-B3029ABB6BBD}"/>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0F16DC2F-A9D5-4A41-A1C0-10C3FA9F006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7E17102A-5CA6-4EBD-B30A-5D47EA0E33C4}"/>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5C38DF57-4354-45F9-9119-DFAE2216DD1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7D89104B-A74E-4686-85FA-7ADBB69C4260}"/>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CB6F9BB9-C471-41A6-9CB0-885AFD62F201}"/>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C6F39A5E-4043-48BD-94B1-A008E3D11708}"/>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652678D7-1B2F-423A-AD5D-854262716D61}"/>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7DA06287-9690-4A9A-8FCF-5CCE89B0175C}"/>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51DA2301-CA50-4AB2-BDFE-BB24FF598037}"/>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492C6814-C2FF-4C19-8402-675536DBDB9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DCE40D66-D698-433D-B594-32C1FEEEE9BF}"/>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198" name="Date Placeholder 178">
            <a:extLst>
              <a:ext uri="{FF2B5EF4-FFF2-40B4-BE49-F238E27FC236}">
                <a16:creationId xmlns:a16="http://schemas.microsoft.com/office/drawing/2014/main" id="{0DB56EA4-BEF8-48F7-92C4-B35A12108331}"/>
              </a:ext>
            </a:extLst>
          </p:cNvPr>
          <p:cNvSpPr>
            <a:spLocks noGrp="1"/>
          </p:cNvSpPr>
          <p:nvPr>
            <p:ph type="dt" sz="half" idx="10"/>
          </p:nvPr>
        </p:nvSpPr>
        <p:spPr>
          <a:xfrm>
            <a:off x="838200" y="6347472"/>
            <a:ext cx="2743200" cy="365125"/>
          </a:xfrm>
        </p:spPr>
        <p:txBody>
          <a:bodyPr/>
          <a:lstStyle/>
          <a:p>
            <a:r>
              <a:rPr lang="en-US" dirty="0"/>
              <a:t>2/1/XXXXX</a:t>
            </a:r>
          </a:p>
        </p:txBody>
      </p:sp>
      <p:sp>
        <p:nvSpPr>
          <p:cNvPr id="199" name="Footer Placeholder 179">
            <a:extLst>
              <a:ext uri="{FF2B5EF4-FFF2-40B4-BE49-F238E27FC236}">
                <a16:creationId xmlns:a16="http://schemas.microsoft.com/office/drawing/2014/main" id="{CE6814D3-C69A-4217-8332-F808E5C015C2}"/>
              </a:ext>
            </a:extLst>
          </p:cNvPr>
          <p:cNvSpPr>
            <a:spLocks noGrp="1"/>
          </p:cNvSpPr>
          <p:nvPr>
            <p:ph type="ftr" sz="quarter" idx="11"/>
          </p:nvPr>
        </p:nvSpPr>
        <p:spPr>
          <a:xfrm>
            <a:off x="4038600" y="6347472"/>
            <a:ext cx="4114800" cy="365125"/>
          </a:xfrm>
        </p:spPr>
        <p:txBody>
          <a:bodyPr/>
          <a:lstStyle/>
          <a:p>
            <a:r>
              <a:rPr lang="en-US" dirty="0"/>
              <a:t>PRESENTATION TITLE</a:t>
            </a:r>
          </a:p>
        </p:txBody>
      </p:sp>
      <p:sp>
        <p:nvSpPr>
          <p:cNvPr id="200" name="Slide Number Placeholder 180">
            <a:extLst>
              <a:ext uri="{FF2B5EF4-FFF2-40B4-BE49-F238E27FC236}">
                <a16:creationId xmlns:a16="http://schemas.microsoft.com/office/drawing/2014/main" id="{37DF26EE-B2F8-41EF-AC16-A1433FF57E94}"/>
              </a:ext>
            </a:extLst>
          </p:cNvPr>
          <p:cNvSpPr>
            <a:spLocks noGrp="1"/>
          </p:cNvSpPr>
          <p:nvPr>
            <p:ph type="sldNum" sz="quarter" idx="12"/>
          </p:nvPr>
        </p:nvSpPr>
        <p:spPr>
          <a:xfrm>
            <a:off x="8610600" y="6347472"/>
            <a:ext cx="2743200" cy="365125"/>
          </a:xfrm>
        </p:spPr>
        <p:txBody>
          <a:bodyPr/>
          <a:lstStyle/>
          <a:p>
            <a:fld id="{5EA792F7-1D9E-4C7E-A103-E8EDFDC2691E}" type="slidenum">
              <a:rPr lang="en-US" smtClean="0"/>
              <a:t>‹#›</a:t>
            </a:fld>
            <a:endParaRPr lang="en-US" dirty="0"/>
          </a:p>
        </p:txBody>
      </p:sp>
      <p:grpSp>
        <p:nvGrpSpPr>
          <p:cNvPr id="14" name="Group 13">
            <a:extLst>
              <a:ext uri="{FF2B5EF4-FFF2-40B4-BE49-F238E27FC236}">
                <a16:creationId xmlns:a16="http://schemas.microsoft.com/office/drawing/2014/main" id="{16BC2040-F088-49FE-BD3B-E4C1B472B4DF}"/>
              </a:ext>
            </a:extLst>
          </p:cNvPr>
          <p:cNvGrpSpPr/>
          <p:nvPr userDrawn="1"/>
        </p:nvGrpSpPr>
        <p:grpSpPr>
          <a:xfrm>
            <a:off x="10579799" y="466375"/>
            <a:ext cx="1089022" cy="1089022"/>
            <a:chOff x="4741467" y="593941"/>
            <a:chExt cx="932200" cy="932200"/>
          </a:xfrm>
        </p:grpSpPr>
        <p:sp>
          <p:nvSpPr>
            <p:cNvPr id="23" name="Graphic 212">
              <a:extLst>
                <a:ext uri="{FF2B5EF4-FFF2-40B4-BE49-F238E27FC236}">
                  <a16:creationId xmlns:a16="http://schemas.microsoft.com/office/drawing/2014/main" id="{4EEBAC00-ABF2-42F3-BE5C-89F299B69814}"/>
                </a:ext>
                <a:ext uri="{C183D7F6-B498-43B3-948B-1728B52AA6E4}">
                  <adec:decorative xmlns:adec="http://schemas.microsoft.com/office/drawing/2017/decorative" val="1"/>
                </a:ext>
              </a:extLst>
            </p:cNvPr>
            <p:cNvSpPr/>
            <p:nvPr userDrawn="1"/>
          </p:nvSpPr>
          <p:spPr>
            <a:xfrm>
              <a:off x="4741467" y="593941"/>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4" name="Graphic 212">
              <a:extLst>
                <a:ext uri="{FF2B5EF4-FFF2-40B4-BE49-F238E27FC236}">
                  <a16:creationId xmlns:a16="http://schemas.microsoft.com/office/drawing/2014/main" id="{91BE3222-02F5-4B11-8ED2-D8D36449924B}"/>
                </a:ext>
                <a:ext uri="{C183D7F6-B498-43B3-948B-1728B52AA6E4}">
                  <adec:decorative xmlns:adec="http://schemas.microsoft.com/office/drawing/2017/decorative" val="1"/>
                </a:ext>
              </a:extLst>
            </p:cNvPr>
            <p:cNvSpPr/>
            <p:nvPr userDrawn="1"/>
          </p:nvSpPr>
          <p:spPr>
            <a:xfrm>
              <a:off x="4741467" y="593941"/>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203" name="Group 202">
            <a:extLst>
              <a:ext uri="{FF2B5EF4-FFF2-40B4-BE49-F238E27FC236}">
                <a16:creationId xmlns:a16="http://schemas.microsoft.com/office/drawing/2014/main" id="{60DC7638-85D7-4D86-8E63-709D65E2A35E}"/>
              </a:ext>
            </a:extLst>
          </p:cNvPr>
          <p:cNvGrpSpPr/>
          <p:nvPr userDrawn="1"/>
        </p:nvGrpSpPr>
        <p:grpSpPr>
          <a:xfrm>
            <a:off x="487753" y="5626538"/>
            <a:ext cx="319941" cy="319941"/>
            <a:chOff x="1185735" y="4917084"/>
            <a:chExt cx="319941" cy="319941"/>
          </a:xfrm>
        </p:grpSpPr>
        <p:sp>
          <p:nvSpPr>
            <p:cNvPr id="204" name="Oval 203">
              <a:extLst>
                <a:ext uri="{FF2B5EF4-FFF2-40B4-BE49-F238E27FC236}">
                  <a16:creationId xmlns:a16="http://schemas.microsoft.com/office/drawing/2014/main" id="{F0465AAD-8CC1-4FEF-8CC4-EC2E94200413}"/>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5" name="Oval 204">
              <a:extLst>
                <a:ext uri="{FF2B5EF4-FFF2-40B4-BE49-F238E27FC236}">
                  <a16:creationId xmlns:a16="http://schemas.microsoft.com/office/drawing/2014/main" id="{6D829312-0A2A-4244-A956-C59E44673144}"/>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7" name="Picture Placeholder 11">
            <a:extLst>
              <a:ext uri="{FF2B5EF4-FFF2-40B4-BE49-F238E27FC236}">
                <a16:creationId xmlns:a16="http://schemas.microsoft.com/office/drawing/2014/main" id="{F1071936-6A39-404B-B5EC-8FECA37E1403}"/>
              </a:ext>
            </a:extLst>
          </p:cNvPr>
          <p:cNvSpPr>
            <a:spLocks noGrp="1"/>
          </p:cNvSpPr>
          <p:nvPr>
            <p:ph type="pic" sz="quarter" idx="14"/>
          </p:nvPr>
        </p:nvSpPr>
        <p:spPr>
          <a:xfrm>
            <a:off x="745213" y="2219353"/>
            <a:ext cx="2286000" cy="2286000"/>
          </a:xfrm>
          <a:prstGeom prst="ellipse">
            <a:avLst/>
          </a:prstGeom>
        </p:spPr>
        <p:txBody>
          <a:bodyPr>
            <a:normAutofit/>
          </a:bodyPr>
          <a:lstStyle>
            <a:lvl1pPr>
              <a:defRPr sz="2000"/>
            </a:lvl1pPr>
          </a:lstStyle>
          <a:p>
            <a:endParaRPr lang="en-US"/>
          </a:p>
        </p:txBody>
      </p:sp>
      <p:sp>
        <p:nvSpPr>
          <p:cNvPr id="201" name="Picture Placeholder 11">
            <a:extLst>
              <a:ext uri="{FF2B5EF4-FFF2-40B4-BE49-F238E27FC236}">
                <a16:creationId xmlns:a16="http://schemas.microsoft.com/office/drawing/2014/main" id="{65E6D613-79CD-48DA-A78B-2844FACE6C87}"/>
              </a:ext>
            </a:extLst>
          </p:cNvPr>
          <p:cNvSpPr>
            <a:spLocks noGrp="1"/>
          </p:cNvSpPr>
          <p:nvPr>
            <p:ph type="pic" sz="quarter" idx="15"/>
          </p:nvPr>
        </p:nvSpPr>
        <p:spPr>
          <a:xfrm>
            <a:off x="3551776" y="2219353"/>
            <a:ext cx="2286000" cy="2286000"/>
          </a:xfrm>
          <a:prstGeom prst="ellipse">
            <a:avLst/>
          </a:prstGeom>
        </p:spPr>
        <p:txBody>
          <a:bodyPr>
            <a:normAutofit/>
          </a:bodyPr>
          <a:lstStyle>
            <a:lvl1pPr>
              <a:defRPr sz="2000"/>
            </a:lvl1pPr>
          </a:lstStyle>
          <a:p>
            <a:endParaRPr lang="en-US"/>
          </a:p>
        </p:txBody>
      </p:sp>
      <p:sp>
        <p:nvSpPr>
          <p:cNvPr id="202" name="Picture Placeholder 11">
            <a:extLst>
              <a:ext uri="{FF2B5EF4-FFF2-40B4-BE49-F238E27FC236}">
                <a16:creationId xmlns:a16="http://schemas.microsoft.com/office/drawing/2014/main" id="{0AB7DD77-A094-4B63-9717-4D9048C8F90B}"/>
              </a:ext>
            </a:extLst>
          </p:cNvPr>
          <p:cNvSpPr>
            <a:spLocks noGrp="1"/>
          </p:cNvSpPr>
          <p:nvPr>
            <p:ph type="pic" sz="quarter" idx="16"/>
          </p:nvPr>
        </p:nvSpPr>
        <p:spPr>
          <a:xfrm>
            <a:off x="6358339" y="2219353"/>
            <a:ext cx="2286000" cy="2286000"/>
          </a:xfrm>
          <a:prstGeom prst="ellipse">
            <a:avLst/>
          </a:prstGeom>
        </p:spPr>
        <p:txBody>
          <a:bodyPr>
            <a:normAutofit/>
          </a:bodyPr>
          <a:lstStyle>
            <a:lvl1pPr>
              <a:defRPr sz="2000"/>
            </a:lvl1pPr>
          </a:lstStyle>
          <a:p>
            <a:endParaRPr lang="en-US"/>
          </a:p>
        </p:txBody>
      </p:sp>
      <p:sp>
        <p:nvSpPr>
          <p:cNvPr id="206" name="Picture Placeholder 11">
            <a:extLst>
              <a:ext uri="{FF2B5EF4-FFF2-40B4-BE49-F238E27FC236}">
                <a16:creationId xmlns:a16="http://schemas.microsoft.com/office/drawing/2014/main" id="{D512AEF9-E4D4-4E44-93C9-BBB675AD6BAF}"/>
              </a:ext>
            </a:extLst>
          </p:cNvPr>
          <p:cNvSpPr>
            <a:spLocks noGrp="1"/>
          </p:cNvSpPr>
          <p:nvPr>
            <p:ph type="pic" sz="quarter" idx="17"/>
          </p:nvPr>
        </p:nvSpPr>
        <p:spPr>
          <a:xfrm>
            <a:off x="9164901" y="2219353"/>
            <a:ext cx="2286000" cy="2286000"/>
          </a:xfrm>
          <a:prstGeom prst="ellipse">
            <a:avLst/>
          </a:prstGeom>
        </p:spPr>
        <p:txBody>
          <a:bodyPr>
            <a:normAutofit/>
          </a:bodyPr>
          <a:lstStyle>
            <a:lvl1pPr>
              <a:defRPr sz="2000"/>
            </a:lvl1pPr>
          </a:lstStyle>
          <a:p>
            <a:endParaRPr lang="en-US"/>
          </a:p>
        </p:txBody>
      </p:sp>
      <p:sp>
        <p:nvSpPr>
          <p:cNvPr id="207" name="Text Placeholder 20">
            <a:extLst>
              <a:ext uri="{FF2B5EF4-FFF2-40B4-BE49-F238E27FC236}">
                <a16:creationId xmlns:a16="http://schemas.microsoft.com/office/drawing/2014/main" id="{87A50965-D6D5-4C85-8DFC-0E5BC15236C6}"/>
              </a:ext>
            </a:extLst>
          </p:cNvPr>
          <p:cNvSpPr>
            <a:spLocks noGrp="1"/>
          </p:cNvSpPr>
          <p:nvPr>
            <p:ph type="body" sz="quarter" idx="18" hasCustomPrompt="1"/>
          </p:nvPr>
        </p:nvSpPr>
        <p:spPr>
          <a:xfrm>
            <a:off x="762000" y="4665296"/>
            <a:ext cx="2286000" cy="365125"/>
          </a:xfrm>
        </p:spPr>
        <p:txBody>
          <a:bodyPr anchor="ctr">
            <a:noAutofit/>
          </a:bodyPr>
          <a:lstStyle>
            <a:lvl1pPr marL="0" indent="0" algn="ctr">
              <a:lnSpc>
                <a:spcPct val="100000"/>
              </a:lnSpc>
              <a:spcBef>
                <a:spcPts val="0"/>
              </a:spcBef>
              <a:spcAft>
                <a:spcPts val="0"/>
              </a:spcAft>
              <a:buNone/>
              <a:defRPr lang="en-US" sz="2800" b="0" kern="1200" dirty="0" smtClean="0">
                <a:solidFill>
                  <a:schemeClr val="tx1">
                    <a:hueOff val="0"/>
                    <a:satOff val="0"/>
                    <a:lumOff val="0"/>
                    <a:alphaOff val="0"/>
                  </a:schemeClr>
                </a:solidFill>
                <a:latin typeface="+mj-lt"/>
                <a:ea typeface="+mn-ea"/>
                <a:cs typeface="+mn-cs"/>
              </a:defRPr>
            </a:lvl1pPr>
          </a:lstStyle>
          <a:p>
            <a:pPr lvl="0"/>
            <a:r>
              <a:rPr lang="en-US" dirty="0"/>
              <a:t>Name</a:t>
            </a:r>
          </a:p>
        </p:txBody>
      </p:sp>
      <p:sp>
        <p:nvSpPr>
          <p:cNvPr id="208" name="Text Placeholder 22">
            <a:extLst>
              <a:ext uri="{FF2B5EF4-FFF2-40B4-BE49-F238E27FC236}">
                <a16:creationId xmlns:a16="http://schemas.microsoft.com/office/drawing/2014/main" id="{5EB76731-98A8-4857-9098-237F6B83F438}"/>
              </a:ext>
            </a:extLst>
          </p:cNvPr>
          <p:cNvSpPr>
            <a:spLocks noGrp="1"/>
          </p:cNvSpPr>
          <p:nvPr>
            <p:ph type="body" sz="quarter" idx="19" hasCustomPrompt="1"/>
          </p:nvPr>
        </p:nvSpPr>
        <p:spPr>
          <a:xfrm>
            <a:off x="762000" y="5049738"/>
            <a:ext cx="2286000" cy="365125"/>
          </a:xfrm>
        </p:spPr>
        <p:txBody>
          <a:bodyPr anchor="t">
            <a:noAutofit/>
          </a:bodyPr>
          <a:lstStyle>
            <a:lvl1pPr marL="0" indent="0" algn="ctr">
              <a:lnSpc>
                <a:spcPct val="100000"/>
              </a:lnSpc>
              <a:spcBef>
                <a:spcPts val="0"/>
              </a:spcBef>
              <a:spcAft>
                <a:spcPts val="0"/>
              </a:spcAft>
              <a:buNone/>
              <a:defRPr lang="en-US" sz="1600" kern="1200" dirty="0">
                <a:solidFill>
                  <a:schemeClr val="tx1">
                    <a:hueOff val="0"/>
                    <a:satOff val="0"/>
                    <a:lumOff val="0"/>
                    <a:alphaOff val="0"/>
                  </a:schemeClr>
                </a:solidFill>
                <a:latin typeface="+mn-lt"/>
                <a:ea typeface="+mn-ea"/>
                <a:cs typeface="+mn-cs"/>
              </a:defRPr>
            </a:lvl1pPr>
          </a:lstStyle>
          <a:p>
            <a:pPr lvl="0"/>
            <a:r>
              <a:rPr lang="en-US" dirty="0"/>
              <a:t>Title</a:t>
            </a:r>
          </a:p>
        </p:txBody>
      </p:sp>
      <p:sp>
        <p:nvSpPr>
          <p:cNvPr id="209" name="Text Placeholder 20">
            <a:extLst>
              <a:ext uri="{FF2B5EF4-FFF2-40B4-BE49-F238E27FC236}">
                <a16:creationId xmlns:a16="http://schemas.microsoft.com/office/drawing/2014/main" id="{3735B97D-43CA-4C18-B500-DD0C08A81445}"/>
              </a:ext>
            </a:extLst>
          </p:cNvPr>
          <p:cNvSpPr>
            <a:spLocks noGrp="1"/>
          </p:cNvSpPr>
          <p:nvPr>
            <p:ph type="body" sz="quarter" idx="20" hasCustomPrompt="1"/>
          </p:nvPr>
        </p:nvSpPr>
        <p:spPr>
          <a:xfrm>
            <a:off x="3562967" y="4665296"/>
            <a:ext cx="2286000" cy="365125"/>
          </a:xfrm>
        </p:spPr>
        <p:txBody>
          <a:bodyPr vert="horz" lIns="91440" tIns="45720" rIns="91440" bIns="45720" rtlCol="0" anchor="ctr">
            <a:noAutofit/>
          </a:bodyPr>
          <a:lstStyle>
            <a:lvl1pPr marL="0" indent="0" algn="ctr">
              <a:spcAft>
                <a:spcPts val="0"/>
              </a:spcAft>
              <a:buNone/>
              <a:defRPr lang="en-US" b="0" dirty="0">
                <a:solidFill>
                  <a:schemeClr val="tx1">
                    <a:hueOff val="0"/>
                    <a:satOff val="0"/>
                    <a:lumOff val="0"/>
                    <a:alphaOff val="0"/>
                  </a:schemeClr>
                </a:solidFill>
                <a:latin typeface="+mj-lt"/>
              </a:defRPr>
            </a:lvl1pPr>
          </a:lstStyle>
          <a:p>
            <a:pPr marL="228600" lvl="0" indent="-228600" algn="ctr">
              <a:lnSpc>
                <a:spcPct val="100000"/>
              </a:lnSpc>
              <a:spcBef>
                <a:spcPts val="0"/>
              </a:spcBef>
              <a:spcAft>
                <a:spcPts val="966"/>
              </a:spcAft>
            </a:pPr>
            <a:r>
              <a:rPr lang="en-US" dirty="0"/>
              <a:t>Name</a:t>
            </a:r>
          </a:p>
        </p:txBody>
      </p:sp>
      <p:sp>
        <p:nvSpPr>
          <p:cNvPr id="210" name="Text Placeholder 22">
            <a:extLst>
              <a:ext uri="{FF2B5EF4-FFF2-40B4-BE49-F238E27FC236}">
                <a16:creationId xmlns:a16="http://schemas.microsoft.com/office/drawing/2014/main" id="{122DEA4A-1767-466F-AA95-6973A781C268}"/>
              </a:ext>
            </a:extLst>
          </p:cNvPr>
          <p:cNvSpPr>
            <a:spLocks noGrp="1"/>
          </p:cNvSpPr>
          <p:nvPr>
            <p:ph type="body" sz="quarter" idx="21" hasCustomPrompt="1"/>
          </p:nvPr>
        </p:nvSpPr>
        <p:spPr>
          <a:xfrm>
            <a:off x="3562967" y="5049738"/>
            <a:ext cx="2286000" cy="365125"/>
          </a:xfrm>
        </p:spPr>
        <p:txBody>
          <a:bodyPr anchor="t">
            <a:noAutofit/>
          </a:bodyPr>
          <a:lstStyle>
            <a:lvl1pPr marL="0" indent="0" algn="ctr">
              <a:lnSpc>
                <a:spcPct val="100000"/>
              </a:lnSpc>
              <a:spcBef>
                <a:spcPts val="0"/>
              </a:spcBef>
              <a:spcAft>
                <a:spcPts val="0"/>
              </a:spcAft>
              <a:buNone/>
              <a:defRPr lang="en-US" sz="1600" kern="1200" dirty="0">
                <a:solidFill>
                  <a:schemeClr val="tx1">
                    <a:hueOff val="0"/>
                    <a:satOff val="0"/>
                    <a:lumOff val="0"/>
                    <a:alphaOff val="0"/>
                  </a:schemeClr>
                </a:solidFill>
                <a:latin typeface="+mn-lt"/>
                <a:ea typeface="+mn-ea"/>
                <a:cs typeface="+mn-cs"/>
              </a:defRPr>
            </a:lvl1pPr>
          </a:lstStyle>
          <a:p>
            <a:pPr lvl="0"/>
            <a:r>
              <a:rPr lang="en-US" dirty="0"/>
              <a:t>Title</a:t>
            </a:r>
          </a:p>
        </p:txBody>
      </p:sp>
      <p:sp>
        <p:nvSpPr>
          <p:cNvPr id="211" name="Text Placeholder 20">
            <a:extLst>
              <a:ext uri="{FF2B5EF4-FFF2-40B4-BE49-F238E27FC236}">
                <a16:creationId xmlns:a16="http://schemas.microsoft.com/office/drawing/2014/main" id="{86017C97-AFB4-44AA-A439-C68609610E50}"/>
              </a:ext>
            </a:extLst>
          </p:cNvPr>
          <p:cNvSpPr>
            <a:spLocks noGrp="1"/>
          </p:cNvSpPr>
          <p:nvPr>
            <p:ph type="body" sz="quarter" idx="22" hasCustomPrompt="1"/>
          </p:nvPr>
        </p:nvSpPr>
        <p:spPr>
          <a:xfrm>
            <a:off x="6363934" y="4665296"/>
            <a:ext cx="2286000" cy="365125"/>
          </a:xfrm>
        </p:spPr>
        <p:txBody>
          <a:bodyPr vert="horz" lIns="91440" tIns="45720" rIns="91440" bIns="45720" rtlCol="0" anchor="ctr">
            <a:noAutofit/>
          </a:bodyPr>
          <a:lstStyle>
            <a:lvl1pPr marL="0" indent="0" algn="ctr">
              <a:spcAft>
                <a:spcPts val="0"/>
              </a:spcAft>
              <a:buNone/>
              <a:defRPr lang="en-US" b="0" dirty="0">
                <a:solidFill>
                  <a:schemeClr val="tx1">
                    <a:hueOff val="0"/>
                    <a:satOff val="0"/>
                    <a:lumOff val="0"/>
                    <a:alphaOff val="0"/>
                  </a:schemeClr>
                </a:solidFill>
                <a:latin typeface="+mj-lt"/>
              </a:defRPr>
            </a:lvl1pPr>
          </a:lstStyle>
          <a:p>
            <a:pPr marL="228600" lvl="0" indent="-228600" algn="ctr">
              <a:lnSpc>
                <a:spcPct val="100000"/>
              </a:lnSpc>
              <a:spcBef>
                <a:spcPts val="0"/>
              </a:spcBef>
              <a:spcAft>
                <a:spcPts val="966"/>
              </a:spcAft>
            </a:pPr>
            <a:r>
              <a:rPr lang="en-US" dirty="0"/>
              <a:t>Name</a:t>
            </a:r>
          </a:p>
        </p:txBody>
      </p:sp>
      <p:sp>
        <p:nvSpPr>
          <p:cNvPr id="212" name="Text Placeholder 22">
            <a:extLst>
              <a:ext uri="{FF2B5EF4-FFF2-40B4-BE49-F238E27FC236}">
                <a16:creationId xmlns:a16="http://schemas.microsoft.com/office/drawing/2014/main" id="{4B0F2A42-984B-4954-93AB-562CFC5530AB}"/>
              </a:ext>
            </a:extLst>
          </p:cNvPr>
          <p:cNvSpPr>
            <a:spLocks noGrp="1"/>
          </p:cNvSpPr>
          <p:nvPr>
            <p:ph type="body" sz="quarter" idx="23" hasCustomPrompt="1"/>
          </p:nvPr>
        </p:nvSpPr>
        <p:spPr>
          <a:xfrm>
            <a:off x="6363934" y="5049738"/>
            <a:ext cx="2286000" cy="365125"/>
          </a:xfrm>
        </p:spPr>
        <p:txBody>
          <a:bodyPr anchor="t">
            <a:noAutofit/>
          </a:bodyPr>
          <a:lstStyle>
            <a:lvl1pPr marL="0" indent="0" algn="ctr">
              <a:lnSpc>
                <a:spcPct val="100000"/>
              </a:lnSpc>
              <a:spcBef>
                <a:spcPts val="0"/>
              </a:spcBef>
              <a:spcAft>
                <a:spcPts val="0"/>
              </a:spcAft>
              <a:buNone/>
              <a:defRPr lang="en-US" sz="1600" kern="1200" dirty="0">
                <a:solidFill>
                  <a:schemeClr val="tx1">
                    <a:hueOff val="0"/>
                    <a:satOff val="0"/>
                    <a:lumOff val="0"/>
                    <a:alphaOff val="0"/>
                  </a:schemeClr>
                </a:solidFill>
                <a:latin typeface="+mn-lt"/>
                <a:ea typeface="+mn-ea"/>
                <a:cs typeface="+mn-cs"/>
              </a:defRPr>
            </a:lvl1pPr>
          </a:lstStyle>
          <a:p>
            <a:pPr lvl="0"/>
            <a:r>
              <a:rPr lang="en-US" dirty="0"/>
              <a:t>Title</a:t>
            </a:r>
          </a:p>
        </p:txBody>
      </p:sp>
      <p:sp>
        <p:nvSpPr>
          <p:cNvPr id="213" name="Text Placeholder 20">
            <a:extLst>
              <a:ext uri="{FF2B5EF4-FFF2-40B4-BE49-F238E27FC236}">
                <a16:creationId xmlns:a16="http://schemas.microsoft.com/office/drawing/2014/main" id="{69EF6D11-7269-44E1-8E49-E99D4B1BFB63}"/>
              </a:ext>
            </a:extLst>
          </p:cNvPr>
          <p:cNvSpPr>
            <a:spLocks noGrp="1"/>
          </p:cNvSpPr>
          <p:nvPr>
            <p:ph type="body" sz="quarter" idx="24" hasCustomPrompt="1"/>
          </p:nvPr>
        </p:nvSpPr>
        <p:spPr>
          <a:xfrm>
            <a:off x="9164901" y="4665296"/>
            <a:ext cx="2286000" cy="365125"/>
          </a:xfrm>
        </p:spPr>
        <p:txBody>
          <a:bodyPr vert="horz" lIns="91440" tIns="45720" rIns="91440" bIns="45720" rtlCol="0" anchor="ctr">
            <a:noAutofit/>
          </a:bodyPr>
          <a:lstStyle>
            <a:lvl1pPr marL="0" indent="0" algn="ctr">
              <a:spcAft>
                <a:spcPts val="0"/>
              </a:spcAft>
              <a:buNone/>
              <a:defRPr lang="en-US" b="0" dirty="0">
                <a:solidFill>
                  <a:schemeClr val="tx1">
                    <a:hueOff val="0"/>
                    <a:satOff val="0"/>
                    <a:lumOff val="0"/>
                    <a:alphaOff val="0"/>
                  </a:schemeClr>
                </a:solidFill>
                <a:latin typeface="+mj-lt"/>
              </a:defRPr>
            </a:lvl1pPr>
          </a:lstStyle>
          <a:p>
            <a:pPr marL="228600" lvl="0" indent="-228600" algn="ctr">
              <a:lnSpc>
                <a:spcPct val="100000"/>
              </a:lnSpc>
              <a:spcBef>
                <a:spcPts val="0"/>
              </a:spcBef>
              <a:spcAft>
                <a:spcPts val="966"/>
              </a:spcAft>
            </a:pPr>
            <a:r>
              <a:rPr lang="en-US" dirty="0"/>
              <a:t>Name</a:t>
            </a:r>
          </a:p>
        </p:txBody>
      </p:sp>
      <p:sp>
        <p:nvSpPr>
          <p:cNvPr id="214" name="Text Placeholder 22">
            <a:extLst>
              <a:ext uri="{FF2B5EF4-FFF2-40B4-BE49-F238E27FC236}">
                <a16:creationId xmlns:a16="http://schemas.microsoft.com/office/drawing/2014/main" id="{A9F605D5-51E7-44EE-825A-7BDC49BE7E75}"/>
              </a:ext>
            </a:extLst>
          </p:cNvPr>
          <p:cNvSpPr>
            <a:spLocks noGrp="1"/>
          </p:cNvSpPr>
          <p:nvPr>
            <p:ph type="body" sz="quarter" idx="25" hasCustomPrompt="1"/>
          </p:nvPr>
        </p:nvSpPr>
        <p:spPr>
          <a:xfrm>
            <a:off x="9164901" y="5049738"/>
            <a:ext cx="2286000" cy="365125"/>
          </a:xfrm>
        </p:spPr>
        <p:txBody>
          <a:bodyPr anchor="t">
            <a:noAutofit/>
          </a:bodyPr>
          <a:lstStyle>
            <a:lvl1pPr marL="0" indent="0" algn="ctr">
              <a:lnSpc>
                <a:spcPct val="100000"/>
              </a:lnSpc>
              <a:spcBef>
                <a:spcPts val="0"/>
              </a:spcBef>
              <a:spcAft>
                <a:spcPts val="0"/>
              </a:spcAft>
              <a:buNone/>
              <a:defRPr lang="en-US" sz="1600" kern="1200" dirty="0">
                <a:solidFill>
                  <a:schemeClr val="tx1">
                    <a:hueOff val="0"/>
                    <a:satOff val="0"/>
                    <a:lumOff val="0"/>
                    <a:alphaOff val="0"/>
                  </a:schemeClr>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28564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E6F8E7F-679D-42F0-88D7-BA75AB73A7AC}"/>
              </a:ext>
            </a:extLst>
          </p:cNvPr>
          <p:cNvSpPr>
            <a:spLocks noGrp="1"/>
          </p:cNvSpPr>
          <p:nvPr>
            <p:ph type="title" hasCustomPrompt="1"/>
          </p:nvPr>
        </p:nvSpPr>
        <p:spPr>
          <a:xfrm>
            <a:off x="1885186" y="174173"/>
            <a:ext cx="4198182" cy="1158857"/>
          </a:xfrm>
        </p:spPr>
        <p:txBody>
          <a:bodyPr anchor="b">
            <a:normAutofit/>
          </a:bodyPr>
          <a:lstStyle>
            <a:lvl1pPr>
              <a:defRPr/>
            </a:lvl1pPr>
          </a:lstStyle>
          <a:p>
            <a:r>
              <a:rPr lang="en-US" dirty="0"/>
              <a:t>Click to add title</a:t>
            </a:r>
          </a:p>
        </p:txBody>
      </p:sp>
      <p:sp>
        <p:nvSpPr>
          <p:cNvPr id="41" name="Date Placeholder 10">
            <a:extLst>
              <a:ext uri="{FF2B5EF4-FFF2-40B4-BE49-F238E27FC236}">
                <a16:creationId xmlns:a16="http://schemas.microsoft.com/office/drawing/2014/main" id="{F9CD22CB-9DB7-4D08-90A2-83321438699D}"/>
              </a:ext>
            </a:extLst>
          </p:cNvPr>
          <p:cNvSpPr>
            <a:spLocks noGrp="1"/>
          </p:cNvSpPr>
          <p:nvPr>
            <p:ph type="dt" sz="half" idx="10"/>
          </p:nvPr>
        </p:nvSpPr>
        <p:spPr>
          <a:xfrm>
            <a:off x="838200" y="6356350"/>
            <a:ext cx="2743200" cy="365125"/>
          </a:xfrm>
        </p:spPr>
        <p:txBody>
          <a:bodyPr/>
          <a:lstStyle/>
          <a:p>
            <a:r>
              <a:rPr lang="en-US" dirty="0"/>
              <a:t>2/1/XXXXX</a:t>
            </a:r>
          </a:p>
        </p:txBody>
      </p:sp>
      <p:sp>
        <p:nvSpPr>
          <p:cNvPr id="42" name="Footer Placeholder 11">
            <a:extLst>
              <a:ext uri="{FF2B5EF4-FFF2-40B4-BE49-F238E27FC236}">
                <a16:creationId xmlns:a16="http://schemas.microsoft.com/office/drawing/2014/main" id="{E73B6A3D-ED70-47FE-B03E-3D568C1A2FC4}"/>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3" name="Slide Number Placeholder 12">
            <a:extLst>
              <a:ext uri="{FF2B5EF4-FFF2-40B4-BE49-F238E27FC236}">
                <a16:creationId xmlns:a16="http://schemas.microsoft.com/office/drawing/2014/main" id="{1AE4879C-133B-465E-81C4-7AF394EAA205}"/>
              </a:ext>
            </a:extLst>
          </p:cNvPr>
          <p:cNvSpPr>
            <a:spLocks noGrp="1"/>
          </p:cNvSpPr>
          <p:nvPr>
            <p:ph type="sldNum" sz="quarter" idx="12"/>
          </p:nvPr>
        </p:nvSpPr>
        <p:spPr>
          <a:xfrm>
            <a:off x="8610600" y="6356350"/>
            <a:ext cx="2743200" cy="365125"/>
          </a:xfrm>
        </p:spPr>
        <p:txBody>
          <a:bodyPr/>
          <a:lstStyle/>
          <a:p>
            <a:fld id="{80967E29-1480-472A-9FC5-C4768A52587C}" type="slidenum">
              <a:rPr lang="en-US" smtClean="0"/>
              <a:t>‹#›</a:t>
            </a:fld>
            <a:endParaRPr lang="en-US" dirty="0"/>
          </a:p>
        </p:txBody>
      </p:sp>
      <p:grpSp>
        <p:nvGrpSpPr>
          <p:cNvPr id="48" name="Graphic 190">
            <a:extLst>
              <a:ext uri="{FF2B5EF4-FFF2-40B4-BE49-F238E27FC236}">
                <a16:creationId xmlns:a16="http://schemas.microsoft.com/office/drawing/2014/main" id="{F71248FC-CE92-435C-87F1-74B88F23766A}"/>
              </a:ext>
              <a:ext uri="{C183D7F6-B498-43B3-948B-1728B52AA6E4}">
                <adec:decorative xmlns:adec="http://schemas.microsoft.com/office/drawing/2017/decorative" val="1"/>
              </a:ext>
            </a:extLst>
          </p:cNvPr>
          <p:cNvGrpSpPr/>
          <p:nvPr userDrawn="1"/>
        </p:nvGrpSpPr>
        <p:grpSpPr>
          <a:xfrm>
            <a:off x="0" y="713137"/>
            <a:ext cx="1598829" cy="531293"/>
            <a:chOff x="2504802" y="1755501"/>
            <a:chExt cx="1598829" cy="531293"/>
          </a:xfrm>
          <a:solidFill>
            <a:schemeClr val="tx1"/>
          </a:solidFill>
        </p:grpSpPr>
        <p:sp>
          <p:nvSpPr>
            <p:cNvPr id="49" name="Freeform: Shape 48">
              <a:extLst>
                <a:ext uri="{FF2B5EF4-FFF2-40B4-BE49-F238E27FC236}">
                  <a16:creationId xmlns:a16="http://schemas.microsoft.com/office/drawing/2014/main" id="{7C98EBE9-5DF5-4117-BA8E-B1A9640F2A3F}"/>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CEEC69FB-23D9-4DB3-93B4-D8A4DAC52589}"/>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51" name="Graphic 4">
            <a:extLst>
              <a:ext uri="{FF2B5EF4-FFF2-40B4-BE49-F238E27FC236}">
                <a16:creationId xmlns:a16="http://schemas.microsoft.com/office/drawing/2014/main" id="{A2ACF54E-CF09-4ADF-AF42-8940A36E167D}"/>
              </a:ext>
              <a:ext uri="{C183D7F6-B498-43B3-948B-1728B52AA6E4}">
                <adec:decorative xmlns:adec="http://schemas.microsoft.com/office/drawing/2017/decorative" val="1"/>
              </a:ext>
            </a:extLst>
          </p:cNvPr>
          <p:cNvGrpSpPr/>
          <p:nvPr userDrawn="1"/>
        </p:nvGrpSpPr>
        <p:grpSpPr>
          <a:xfrm>
            <a:off x="11102977" y="-67591"/>
            <a:ext cx="1089023" cy="1089034"/>
            <a:chOff x="5734037" y="3067039"/>
            <a:chExt cx="724483" cy="724489"/>
          </a:xfrm>
          <a:solidFill>
            <a:schemeClr val="tx1"/>
          </a:solidFill>
        </p:grpSpPr>
        <p:sp>
          <p:nvSpPr>
            <p:cNvPr id="52" name="Freeform: Shape 51">
              <a:extLst>
                <a:ext uri="{FF2B5EF4-FFF2-40B4-BE49-F238E27FC236}">
                  <a16:creationId xmlns:a16="http://schemas.microsoft.com/office/drawing/2014/main" id="{9FAA0A99-7C77-42CE-9E71-1DCD63BF4E6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31DB661-8F52-4D08-B3A4-0CA0FB8B80EA}"/>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5931018-70AF-4320-9F7B-CF7CA242091A}"/>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B6586B07-F10A-4BBA-B002-6A9A89D3CF2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19EA06D0-1B1A-4D0F-B3C1-DC74AECBE31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91F3F0B-FC7C-403F-B034-0372ED170FE7}"/>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2E1D61F7-4B69-498F-80B9-3108F4873D7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F3561D3B-1436-4683-9CDF-E904A91D1FFB}"/>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9BC0132A-DC93-4CFA-BFAD-5C13FFFE9F4E}"/>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633BECCB-954A-4356-8DB8-109763ACF1F6}"/>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C722F0F9-FC02-4F7C-B1AE-90AB1ABC380D}"/>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591D23B9-698D-4047-94A4-469F74601153}"/>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DB990AFF-79EB-44A5-8E6F-68D78CA5A103}"/>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8BC8CE23-ABF0-44A4-B651-F340EA038ECB}"/>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1618B38E-8D0A-4E3D-AB2D-DCD61B3DE6A7}"/>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099691C7-B4EE-459B-B118-DB37E0D34AEE}"/>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CD63978D-58CC-49E7-9755-108437FACBC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D8C2E87B-EB6B-4AEE-9462-E8883AF56940}"/>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B54162CF-DBDC-4702-8BB3-28E251AFACDB}"/>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7B442FDE-6724-4D51-9280-2C53DCE6CBF1}"/>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D638975F-285B-44C6-B22C-F9D4825A3183}"/>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81B0C926-95B7-455C-893D-0F26D8D928FB}"/>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D71D4797-4330-475F-8270-78233B3527B0}"/>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C07B8B82-0B72-4ED8-9B81-34F4FFE36D03}"/>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B5D9EAF9-CAEF-4FF0-9058-814B8ACBF733}"/>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74D306CA-AE96-4770-AAC2-329436299FD5}"/>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5862B6D5-3EEE-436C-BBBC-F1659763ED9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62E78C8-8408-4F72-8CE4-33F4074906BC}"/>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F5DA04B1-3A54-49FF-9074-CB0BF5193DE0}"/>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0588DD8D-4661-4483-82D6-07A669902745}"/>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6427B20B-173D-4E73-BA16-6B70B039591A}"/>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EC4AB2BC-0366-48DE-A7BC-31B0C7FDF81C}"/>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3CDC0462-EDF1-4DC6-B022-B9D6A4883C97}"/>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CCB57D5F-1A85-4067-A884-5FF7697972BF}"/>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E996A340-2E9C-4C3B-AB03-1CD09E34956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C7BFB716-CE13-4D34-BF72-03D902C777E6}"/>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174C1C5-4C0C-4661-BCCF-41A5ACFE21C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C5A6027B-DD9D-4CE2-BD61-5C04290BCF40}"/>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0708877B-8D92-4FC4-8A65-38968B9E3241}"/>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33525F5F-F114-43F3-A9F7-261A28B24DF9}"/>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339711F-C386-4DCE-9FBF-EE6BC2C1FE3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FB4BAE73-7982-46FB-A57B-811E3B8F79E4}"/>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14175C9A-42C7-461B-A3DC-84B7A21771C1}"/>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22F385D0-D050-42A4-898F-83C653F24C4F}"/>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FFD7E539-37B2-48C9-B730-CDB7A4FCADC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EE26C0AC-F299-48BD-AED7-26C5A1998D41}"/>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15E478F3-0C5B-477C-819A-BF4A72B4CC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9DE8A1B0-551E-4693-928C-BBFDAC2DE894}"/>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9565C552-100C-4C0F-9727-52B462CB5777}"/>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C65AF3C8-A7D3-4F7E-8297-70B16E682C87}"/>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989C4C3A-B0E7-45DB-9736-2820F1E4858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5DF9AE49-EBF5-4E8B-811B-A95469060E7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4A6E6901-66E0-4614-A82A-4C8B199F313E}"/>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AF4D28A-9C05-4C54-8EC3-A4AF071575B8}"/>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E13432FE-A2F7-40F1-A071-5299288F21B5}"/>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C70FB6A9-6497-4E63-9C82-7B0BAEB50225}"/>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71159FE3-5513-4772-A657-6925C879024E}"/>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E48E9D8E-3725-4460-951D-FD784F1A5725}"/>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99A1AA77-CF8C-4018-A5A1-E7AA82889B35}"/>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6B44DD95-1ACE-4B45-A9F7-5277F77037AA}"/>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88913144-E9E6-4FF3-9830-F8CC75BA0FD1}"/>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DB38853C-E3C5-43FA-B193-280C5504305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D38EA362-05F8-4A48-9412-7BBAC11BA14C}"/>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1986071F-7E83-4C85-9A61-81C2026DAEDB}"/>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7FDA9302-0D40-4468-A5DD-D042113E2366}"/>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1D4012E0-8F7C-4DE5-80F7-EC9FE67F8A50}"/>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2D5F08D-D985-415A-AFD2-BF4B2E33AE4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F3552DCF-A7DB-46EF-AB70-400B7601A95C}"/>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762A78F9-AE4E-43D9-8540-ACC05C3AFCE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097F9892-F0B3-404B-BF30-774A0E7D064D}"/>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9711B14-C3D0-4038-9F77-4F2810AB7637}"/>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54BABD95-EAA5-40A2-9BE7-9220A1375240}"/>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55DE9C0C-8FEB-47C6-8542-A4EE2AA550A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8EE9D466-41E1-42ED-BA06-5819D8A652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B06234EB-F295-43D3-8303-50B8DF50BE7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565A7745-646B-4492-B740-D431772E0C73}"/>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C32B0E9-76CF-4864-AACB-A734AB760A68}"/>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7D230E29-009F-49CA-BB92-73F86BD65B42}"/>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1894DA4D-D2BF-472E-A609-7943EEA754A3}"/>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15980D6F-F1D0-4C25-BD24-95BAF8036A6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4DE745B8-6FD8-4E30-B0D8-7912083CA4A1}"/>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7C8DB3C-E614-4BE6-87F5-CA32D2A55B75}"/>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B8B52997-BEA9-4CB3-A854-B3D1838ABDE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1933A5D4-5140-4C75-AC1B-357A8E14ABE0}"/>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9EB5D21A-EECD-4B3F-99C4-5135E8A84554}"/>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9509CDAC-09A7-42A6-82B7-2F994603039F}"/>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2DC9C344-3F87-4F2B-B2CE-477CCA2AF14C}"/>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7083C972-4528-4FD9-9C2E-B24CB38AAD6A}"/>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DF55C190-3D83-46E7-9393-6C1BA9856045}"/>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FEAF47D9-E0F4-4FBF-9A49-B35DA68BC132}"/>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5C8AA1DB-E111-4637-9F48-CDFCFAAFF2DE}"/>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544529F9-47A4-4695-B030-A673999D19D4}"/>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4DDF4B72-D66C-4F6A-B4EC-0C4E1B5F8D84}"/>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2C5331D9-FE79-42B2-8EC6-DC0C634CEDAB}"/>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7840DAEE-8157-464A-8948-78E3C30D0665}"/>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D530B50C-AAB8-462D-B26D-B3391536F404}"/>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52300202-9247-4B3F-921C-53A1A1EE0A81}"/>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2D84AB20-9D72-4966-B0AB-743C78D65A13}"/>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E33F4E79-F105-44E6-929F-38221991F8A8}"/>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58615D19-16A8-473B-97FF-9CD54467E969}"/>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DA68BB2-B80D-4DC7-9E06-62B7C7CB341B}"/>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EC7CE019-6A1D-4D07-9DD2-26DA83EAE648}"/>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BFF2711B-36A2-44D5-861A-325515F1B3A2}"/>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C9F33789-5EC0-4861-B3A6-F1F3833566B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7A765877-A648-49F6-A82F-C3B1CD6F9459}"/>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1EE0D3F8-1149-447E-A758-6FFB952C223C}"/>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C4C60FB1-2BFD-41F4-91B6-F30907BA513E}"/>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54E315F-BD6B-48F7-B642-0A0FA00A6F10}"/>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CE87E3B1-F721-4C81-AB9C-ED095F39666D}"/>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8FE2FEEA-33F7-4909-9F95-FC2DDDFDF104}"/>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6CDD8031-905C-4817-BAC6-1ABE1CC54A1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C5457991-3D14-4869-83CD-94BFC24D2205}"/>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60CA9119-3432-41C3-8E5C-03632F91F2DF}"/>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8945319D-F9DA-40B8-BC36-E0945135A266}"/>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363375D8-F3F5-4DCF-8284-435210ED5725}"/>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2C9D694E-32F3-4BB8-AC44-A4D1F0842245}"/>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F1849A04-3813-404D-A26A-D71EA9E5C2B8}"/>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5F7225E6-9707-4DEA-AA2A-32BF4DC04596}"/>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AD33F38-9A81-4862-ABA6-D45EB1E0583A}"/>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C8C55B26-52B8-4804-97E8-1208419C51D2}"/>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A2ED0D31-C12F-4094-8E98-B6600A35162E}"/>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5BFD0D47-41D7-46C9-BFC2-18F9CD6D9D9D}"/>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B3F309EC-D80A-4EB6-B52F-8FB82DA7D6F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8C54A0CE-91C6-42D9-9FF5-41F199BB636F}"/>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CABACA6C-A5CB-4CF3-A4AE-EA706CF3BE88}"/>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2E78ADF2-5052-4A16-9639-10C563738913}"/>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6D8F4523-43DA-44FA-9636-7AF8A2017629}"/>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111F429A-3257-492D-8A29-84A1D13A36A6}"/>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2ECE09F-60A8-4210-93A0-A106F86E72D5}"/>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2F6510AF-26CB-4C15-9721-25DAF4D11227}"/>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3733FA97-3A4B-4FEC-9E4D-17709501D2CF}"/>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C157C8E6-B080-484E-BC21-50304625D3C4}"/>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0489747D-9419-477E-9DDC-DB0013D6C38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A6275509-2E49-4FF1-9F40-856F58B8252F}"/>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303736E0-472B-482C-928D-B5F49E4771B9}"/>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7FBD502F-54A6-4808-BEAC-AC2D41D5643C}"/>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F1ED3136-A06E-4DCC-88B2-3875E5743FFE}"/>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4DE0F6C0-6228-48B9-9CAD-C38CE231CEEA}"/>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5B7C3C42-11DB-4B15-B8CB-FE18C3105A2F}"/>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A8886BDE-918B-4409-AAEF-72E92A4DC866}"/>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B8C8E6BF-0F3A-4589-A8AF-B3714E74FDF4}"/>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DDC44D30-863E-43FB-8742-44C1D9F3E531}"/>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D8DB85FA-14C6-4973-A4D7-44562B42CA44}"/>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3E7FE024-6E32-462A-871F-8F6B72188B3C}"/>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E69BFA7E-0AB9-498B-BA39-EF3C3C5BEB21}"/>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3236D4A1-FC5C-4C5E-B889-9D912A0011BB}"/>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BA5D4991-8CE2-4793-A6ED-3328CA691D90}"/>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1AC542D8-71BB-423D-AF81-5DE3851C896C}"/>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3D45D6A6-37C0-42D7-8B67-0F131703EC77}"/>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699C817A-290E-4BD1-9FAE-7AA9BFE7C3DB}"/>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D8DD7577-F544-4731-AC1E-4C33460CE0C1}"/>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021297F1-D0B8-4026-8CC5-221E54FDD063}"/>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04A984F3-E660-429F-AED9-04786475F634}"/>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2DB17F0D-D77B-4483-9E8E-319177789665}"/>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9046B41E-0F2B-4082-A3E4-5548644371A4}"/>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850BC367-3EFE-468D-9C0E-57BEEACBB42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C9888921-C8FE-4492-B32A-237D6C8F7DC1}"/>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E44D46CA-77FA-4BB6-87FB-E3B22CE18FAC}"/>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222FFF28-1339-4CEC-9507-5712688B707A}"/>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97046F8D-E7F8-4947-BD15-F7C277D10455}"/>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95C1D3F5-E6A3-481D-9011-52EB6B1F4E6A}"/>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09E45670-225D-440E-B5FD-B4D2F8238333}"/>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B8901341-7B58-4B5C-B203-C00AC80C4AA2}"/>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6721ACE4-99CD-4E6B-9A31-175DB6EFB94D}"/>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B939B2D0-D432-4960-96D1-9ACE70E71B7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837922C9-5AF6-4E8E-9DB4-8F356EFD836F}"/>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84F52B65-D542-4CB4-BBDA-44C1A78A81C9}"/>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B61086A9-C1C4-4A2C-B6F1-5956D026101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1AA397D9-9689-4FC7-ADA7-F05661CC4C54}"/>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21" name="Group 220">
            <a:extLst>
              <a:ext uri="{FF2B5EF4-FFF2-40B4-BE49-F238E27FC236}">
                <a16:creationId xmlns:a16="http://schemas.microsoft.com/office/drawing/2014/main" id="{EE1171A0-B1C0-438A-B262-BE014FA1F4BD}"/>
              </a:ext>
              <a:ext uri="{C183D7F6-B498-43B3-948B-1728B52AA6E4}">
                <adec:decorative xmlns:adec="http://schemas.microsoft.com/office/drawing/2017/decorative" val="1"/>
              </a:ext>
            </a:extLst>
          </p:cNvPr>
          <p:cNvGrpSpPr/>
          <p:nvPr userDrawn="1"/>
        </p:nvGrpSpPr>
        <p:grpSpPr>
          <a:xfrm>
            <a:off x="10579799" y="466375"/>
            <a:ext cx="1089022" cy="1089022"/>
            <a:chOff x="4741467" y="593941"/>
            <a:chExt cx="932200" cy="932200"/>
          </a:xfrm>
        </p:grpSpPr>
        <p:sp>
          <p:nvSpPr>
            <p:cNvPr id="222" name="Graphic 212">
              <a:extLst>
                <a:ext uri="{FF2B5EF4-FFF2-40B4-BE49-F238E27FC236}">
                  <a16:creationId xmlns:a16="http://schemas.microsoft.com/office/drawing/2014/main" id="{14F2FEF3-50D1-40FC-B4B4-77A1F7E21F16}"/>
                </a:ext>
                <a:ext uri="{C183D7F6-B498-43B3-948B-1728B52AA6E4}">
                  <adec:decorative xmlns:adec="http://schemas.microsoft.com/office/drawing/2017/decorative" val="1"/>
                </a:ext>
              </a:extLst>
            </p:cNvPr>
            <p:cNvSpPr/>
            <p:nvPr userDrawn="1"/>
          </p:nvSpPr>
          <p:spPr>
            <a:xfrm>
              <a:off x="4741467" y="593941"/>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23" name="Graphic 212">
              <a:extLst>
                <a:ext uri="{FF2B5EF4-FFF2-40B4-BE49-F238E27FC236}">
                  <a16:creationId xmlns:a16="http://schemas.microsoft.com/office/drawing/2014/main" id="{BD9CE92B-22AD-4B2F-992F-14F8CEC882D4}"/>
                </a:ext>
                <a:ext uri="{C183D7F6-B498-43B3-948B-1728B52AA6E4}">
                  <adec:decorative xmlns:adec="http://schemas.microsoft.com/office/drawing/2017/decorative" val="1"/>
                </a:ext>
              </a:extLst>
            </p:cNvPr>
            <p:cNvSpPr/>
            <p:nvPr userDrawn="1"/>
          </p:nvSpPr>
          <p:spPr>
            <a:xfrm>
              <a:off x="4741467" y="593941"/>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224" name="Group 223">
            <a:extLst>
              <a:ext uri="{FF2B5EF4-FFF2-40B4-BE49-F238E27FC236}">
                <a16:creationId xmlns:a16="http://schemas.microsoft.com/office/drawing/2014/main" id="{C3915ABD-0965-4BFC-BC2C-9614D5970349}"/>
              </a:ext>
              <a:ext uri="{C183D7F6-B498-43B3-948B-1728B52AA6E4}">
                <adec:decorative xmlns:adec="http://schemas.microsoft.com/office/drawing/2017/decorative" val="1"/>
              </a:ext>
            </a:extLst>
          </p:cNvPr>
          <p:cNvGrpSpPr/>
          <p:nvPr userDrawn="1"/>
        </p:nvGrpSpPr>
        <p:grpSpPr>
          <a:xfrm>
            <a:off x="487753" y="5626538"/>
            <a:ext cx="319941" cy="319941"/>
            <a:chOff x="1185735" y="4917084"/>
            <a:chExt cx="319941" cy="319941"/>
          </a:xfrm>
        </p:grpSpPr>
        <p:sp>
          <p:nvSpPr>
            <p:cNvPr id="225" name="Oval 224">
              <a:extLst>
                <a:ext uri="{FF2B5EF4-FFF2-40B4-BE49-F238E27FC236}">
                  <a16:creationId xmlns:a16="http://schemas.microsoft.com/office/drawing/2014/main" id="{9FE4684E-2475-4E37-AA4F-264F7CA762D8}"/>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6" name="Oval 225">
              <a:extLst>
                <a:ext uri="{FF2B5EF4-FFF2-40B4-BE49-F238E27FC236}">
                  <a16:creationId xmlns:a16="http://schemas.microsoft.com/office/drawing/2014/main" id="{AF59A320-BCCE-4552-ABEC-E6072F986ED1}"/>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752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dirty="0"/>
              <a:t>2/1/XXXXX</a:t>
            </a:r>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b="1" dirty="0"/>
              <a:t>PRESENTATION TITLE</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169480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p:txStyles>
    <p:titleStyle>
      <a:lvl1pPr algn="l" defTabSz="914400" rtl="0" eaLnBrk="1" latinLnBrk="0" hangingPunct="1">
        <a:lnSpc>
          <a:spcPct val="90000"/>
        </a:lnSpc>
        <a:spcBef>
          <a:spcPct val="0"/>
        </a:spcBef>
        <a:buNone/>
        <a:defRPr sz="4400" b="1" i="0"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cfirguide.org/"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www.re-aim.org/"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ctb.ku.edu/en/table-contents/overview/other-models-promoting-community-health-and-development/preceder-proceder/mai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journals.lww.com/jaids/toc/2019/12003" TargetMode="External"/><Relationship Id="rId2" Type="http://schemas.openxmlformats.org/officeDocument/2006/relationships/hyperlink" Target="https://www.thirdcoastcfar.org/implementation-science/" TargetMode="Externa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607C874-782B-4427-B581-0597FA74FF03}"/>
              </a:ext>
            </a:extLst>
          </p:cNvPr>
          <p:cNvSpPr>
            <a:spLocks noGrp="1"/>
          </p:cNvSpPr>
          <p:nvPr>
            <p:ph type="ctrTitle"/>
          </p:nvPr>
        </p:nvSpPr>
        <p:spPr>
          <a:xfrm>
            <a:off x="735702" y="2115879"/>
            <a:ext cx="4223000" cy="2233509"/>
          </a:xfrm>
        </p:spPr>
        <p:txBody>
          <a:bodyPr>
            <a:normAutofit/>
          </a:bodyPr>
          <a:lstStyle/>
          <a:p>
            <a:r>
              <a:rPr lang="en-US" sz="4400" spc="0" dirty="0"/>
              <a:t>Implementation Science in HIV</a:t>
            </a:r>
          </a:p>
        </p:txBody>
      </p:sp>
      <p:sp>
        <p:nvSpPr>
          <p:cNvPr id="10" name="Subtitle 9">
            <a:extLst>
              <a:ext uri="{FF2B5EF4-FFF2-40B4-BE49-F238E27FC236}">
                <a16:creationId xmlns:a16="http://schemas.microsoft.com/office/drawing/2014/main" id="{9DDF89BC-6718-4D28-9005-F42DB4D8B4BD}"/>
              </a:ext>
            </a:extLst>
          </p:cNvPr>
          <p:cNvSpPr>
            <a:spLocks noGrp="1"/>
          </p:cNvSpPr>
          <p:nvPr>
            <p:ph type="subTitle" idx="1"/>
          </p:nvPr>
        </p:nvSpPr>
        <p:spPr>
          <a:xfrm>
            <a:off x="735701" y="4040373"/>
            <a:ext cx="5101573" cy="2360428"/>
          </a:xfrm>
        </p:spPr>
        <p:txBody>
          <a:bodyPr>
            <a:normAutofit fontScale="85000" lnSpcReduction="20000"/>
          </a:bodyPr>
          <a:lstStyle/>
          <a:p>
            <a:pPr>
              <a:lnSpc>
                <a:spcPct val="120000"/>
              </a:lnSpc>
              <a:spcBef>
                <a:spcPts val="0"/>
              </a:spcBef>
            </a:pPr>
            <a:r>
              <a:rPr lang="en-US" spc="0" dirty="0"/>
              <a:t>Sarah M. Wilson, Ph.D.</a:t>
            </a:r>
          </a:p>
          <a:p>
            <a:pPr>
              <a:lnSpc>
                <a:spcPct val="120000"/>
              </a:lnSpc>
              <a:spcBef>
                <a:spcPts val="0"/>
              </a:spcBef>
            </a:pPr>
            <a:r>
              <a:rPr lang="en-US" spc="0" dirty="0"/>
              <a:t>Assistant Professor</a:t>
            </a:r>
          </a:p>
          <a:p>
            <a:pPr>
              <a:lnSpc>
                <a:spcPct val="120000"/>
              </a:lnSpc>
              <a:spcBef>
                <a:spcPts val="0"/>
              </a:spcBef>
            </a:pPr>
            <a:r>
              <a:rPr lang="en-US" spc="0" dirty="0"/>
              <a:t>Duke School of Medicine</a:t>
            </a:r>
          </a:p>
          <a:p>
            <a:pPr>
              <a:lnSpc>
                <a:spcPct val="120000"/>
              </a:lnSpc>
              <a:spcBef>
                <a:spcPts val="0"/>
              </a:spcBef>
            </a:pPr>
            <a:r>
              <a:rPr lang="en-US" spc="0" dirty="0"/>
              <a:t>Department of Psychiatry &amp; Behavioral Sciences</a:t>
            </a:r>
          </a:p>
          <a:p>
            <a:pPr>
              <a:lnSpc>
                <a:spcPct val="120000"/>
              </a:lnSpc>
              <a:spcBef>
                <a:spcPts val="0"/>
              </a:spcBef>
            </a:pPr>
            <a:r>
              <a:rPr lang="en-US" spc="0" dirty="0"/>
              <a:t>Department of Population Health Sciences</a:t>
            </a:r>
          </a:p>
          <a:p>
            <a:pPr>
              <a:lnSpc>
                <a:spcPct val="120000"/>
              </a:lnSpc>
              <a:spcBef>
                <a:spcPts val="0"/>
              </a:spcBef>
            </a:pPr>
            <a:r>
              <a:rPr lang="en-US" spc="0" dirty="0"/>
              <a:t>July 5, 2023</a:t>
            </a:r>
          </a:p>
        </p:txBody>
      </p:sp>
      <p:pic>
        <p:nvPicPr>
          <p:cNvPr id="4" name="Picture 3">
            <a:extLst>
              <a:ext uri="{FF2B5EF4-FFF2-40B4-BE49-F238E27FC236}">
                <a16:creationId xmlns:a16="http://schemas.microsoft.com/office/drawing/2014/main" id="{BEE81A68-DD2C-424E-AF1A-61404BAE4B29}"/>
              </a:ext>
            </a:extLst>
          </p:cNvPr>
          <p:cNvPicPr>
            <a:picLocks noChangeAspect="1"/>
          </p:cNvPicPr>
          <p:nvPr/>
        </p:nvPicPr>
        <p:blipFill>
          <a:blip r:embed="rId2"/>
          <a:stretch>
            <a:fillRect/>
          </a:stretch>
        </p:blipFill>
        <p:spPr>
          <a:xfrm>
            <a:off x="6096000" y="802378"/>
            <a:ext cx="4223000" cy="4199275"/>
          </a:xfrm>
          <a:prstGeom prst="ellipse">
            <a:avLst/>
          </a:prstGeom>
        </p:spPr>
      </p:pic>
    </p:spTree>
    <p:extLst>
      <p:ext uri="{BB962C8B-B14F-4D97-AF65-F5344CB8AC3E}">
        <p14:creationId xmlns:p14="http://schemas.microsoft.com/office/powerpoint/2010/main" val="24549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F4AA14-47EA-4F6B-ABBD-E478C1F4930D}"/>
              </a:ext>
            </a:extLst>
          </p:cNvPr>
          <p:cNvSpPr>
            <a:spLocks noGrp="1"/>
          </p:cNvSpPr>
          <p:nvPr>
            <p:ph type="title"/>
          </p:nvPr>
        </p:nvSpPr>
        <p:spPr/>
        <p:txBody>
          <a:bodyPr>
            <a:normAutofit fontScale="90000"/>
          </a:bodyPr>
          <a:lstStyle/>
          <a:p>
            <a:r>
              <a:rPr lang="en-US" dirty="0"/>
              <a:t>Implementation Frameworks:</a:t>
            </a:r>
            <a:br>
              <a:rPr lang="en-US" dirty="0"/>
            </a:br>
            <a:r>
              <a:rPr lang="en-US" dirty="0"/>
              <a:t>The Key to Starting Out</a:t>
            </a:r>
          </a:p>
        </p:txBody>
      </p:sp>
      <p:sp>
        <p:nvSpPr>
          <p:cNvPr id="8" name="Content Placeholder 7">
            <a:extLst>
              <a:ext uri="{FF2B5EF4-FFF2-40B4-BE49-F238E27FC236}">
                <a16:creationId xmlns:a16="http://schemas.microsoft.com/office/drawing/2014/main" id="{E918A178-F324-4F2D-A0B1-7F8BA07EAF81}"/>
              </a:ext>
            </a:extLst>
          </p:cNvPr>
          <p:cNvSpPr txBox="1">
            <a:spLocks/>
          </p:cNvSpPr>
          <p:nvPr/>
        </p:nvSpPr>
        <p:spPr>
          <a:xfrm>
            <a:off x="736657" y="1947553"/>
            <a:ext cx="10617143" cy="434470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FFFF"/>
                </a:solidFill>
              </a:rPr>
              <a:t>Always use an implementation science framework, theory, or model to guide your research question(s) and design.</a:t>
            </a:r>
          </a:p>
          <a:p>
            <a:r>
              <a:rPr lang="en-US" dirty="0">
                <a:solidFill>
                  <a:srgbClr val="FFFFFF"/>
                </a:solidFill>
              </a:rPr>
              <a:t>Most common frameworks/theories used in NIH-funded HIV-related implementation research (Smith et al., 2020): </a:t>
            </a:r>
          </a:p>
          <a:p>
            <a:pPr lvl="1"/>
            <a:r>
              <a:rPr lang="en-US" dirty="0">
                <a:solidFill>
                  <a:srgbClr val="FFFFFF"/>
                </a:solidFill>
              </a:rPr>
              <a:t>ADAPT-ITT</a:t>
            </a:r>
          </a:p>
          <a:p>
            <a:pPr lvl="1"/>
            <a:r>
              <a:rPr lang="en-US" dirty="0">
                <a:solidFill>
                  <a:srgbClr val="FFFFFF"/>
                </a:solidFill>
              </a:rPr>
              <a:t>Consolidated Framework for Implementation Research (CFIR)</a:t>
            </a:r>
          </a:p>
          <a:p>
            <a:pPr lvl="1"/>
            <a:r>
              <a:rPr lang="en-US" dirty="0">
                <a:solidFill>
                  <a:srgbClr val="FFFFFF"/>
                </a:solidFill>
              </a:rPr>
              <a:t>RE-AIM</a:t>
            </a:r>
          </a:p>
          <a:p>
            <a:pPr lvl="1"/>
            <a:r>
              <a:rPr lang="en-US" dirty="0">
                <a:solidFill>
                  <a:srgbClr val="FFFFFF"/>
                </a:solidFill>
              </a:rPr>
              <a:t>PRECEDE-PROCEED</a:t>
            </a:r>
          </a:p>
          <a:p>
            <a:r>
              <a:rPr lang="en-US" dirty="0">
                <a:solidFill>
                  <a:srgbClr val="FFFFFF"/>
                </a:solidFill>
              </a:rPr>
              <a:t>Other honorable mentions:</a:t>
            </a:r>
          </a:p>
          <a:p>
            <a:pPr lvl="1"/>
            <a:r>
              <a:rPr lang="en-US" dirty="0">
                <a:solidFill>
                  <a:srgbClr val="FFFFFF"/>
                </a:solidFill>
              </a:rPr>
              <a:t>EPIS</a:t>
            </a:r>
          </a:p>
          <a:p>
            <a:pPr lvl="1"/>
            <a:r>
              <a:rPr lang="en-US" dirty="0">
                <a:solidFill>
                  <a:srgbClr val="FFFFFF"/>
                </a:solidFill>
              </a:rPr>
              <a:t>Health Equity Implementation Framework</a:t>
            </a:r>
          </a:p>
        </p:txBody>
      </p:sp>
    </p:spTree>
    <p:extLst>
      <p:ext uri="{BB962C8B-B14F-4D97-AF65-F5344CB8AC3E}">
        <p14:creationId xmlns:p14="http://schemas.microsoft.com/office/powerpoint/2010/main" val="31479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6952-F5C0-48D5-92C6-3DA587DD93B9}"/>
              </a:ext>
            </a:extLst>
          </p:cNvPr>
          <p:cNvSpPr>
            <a:spLocks noGrp="1"/>
          </p:cNvSpPr>
          <p:nvPr>
            <p:ph type="title"/>
          </p:nvPr>
        </p:nvSpPr>
        <p:spPr/>
        <p:txBody>
          <a:bodyPr/>
          <a:lstStyle/>
          <a:p>
            <a:r>
              <a:rPr lang="en-US" dirty="0"/>
              <a:t>ADAPT-ITT Model</a:t>
            </a:r>
          </a:p>
        </p:txBody>
      </p:sp>
      <p:sp>
        <p:nvSpPr>
          <p:cNvPr id="3" name="Content Placeholder 2">
            <a:extLst>
              <a:ext uri="{FF2B5EF4-FFF2-40B4-BE49-F238E27FC236}">
                <a16:creationId xmlns:a16="http://schemas.microsoft.com/office/drawing/2014/main" id="{BAE2D44E-99F1-49D3-9E0D-D0DC67827FA5}"/>
              </a:ext>
            </a:extLst>
          </p:cNvPr>
          <p:cNvSpPr>
            <a:spLocks noGrp="1"/>
          </p:cNvSpPr>
          <p:nvPr>
            <p:ph sz="half" idx="1"/>
          </p:nvPr>
        </p:nvSpPr>
        <p:spPr/>
        <p:txBody>
          <a:bodyPr>
            <a:normAutofit/>
          </a:bodyPr>
          <a:lstStyle/>
          <a:p>
            <a:pPr marL="514350" indent="-514350" algn="l">
              <a:buFont typeface="+mj-lt"/>
              <a:buAutoNum type="arabicPeriod"/>
            </a:pPr>
            <a:r>
              <a:rPr lang="en-US" b="1" i="0" u="sng" dirty="0">
                <a:effectLst/>
                <a:latin typeface="Roboto" panose="02000000000000000000" pitchFamily="2" charset="0"/>
              </a:rPr>
              <a:t>A</a:t>
            </a:r>
            <a:r>
              <a:rPr lang="en-US" b="1" i="0" dirty="0">
                <a:effectLst/>
                <a:latin typeface="Roboto" panose="02000000000000000000" pitchFamily="2" charset="0"/>
              </a:rPr>
              <a:t>ssessment</a:t>
            </a:r>
            <a:endParaRPr lang="en-US" b="0" i="0" dirty="0">
              <a:effectLst/>
              <a:latin typeface="Roboto" panose="02000000000000000000" pitchFamily="2" charset="0"/>
            </a:endParaRPr>
          </a:p>
          <a:p>
            <a:pPr marL="514350" indent="-514350" algn="l">
              <a:buFont typeface="+mj-lt"/>
              <a:buAutoNum type="arabicPeriod"/>
            </a:pPr>
            <a:r>
              <a:rPr lang="en-US" b="1" i="0" u="sng" dirty="0">
                <a:effectLst/>
                <a:latin typeface="Roboto" panose="02000000000000000000" pitchFamily="2" charset="0"/>
              </a:rPr>
              <a:t>D</a:t>
            </a:r>
            <a:r>
              <a:rPr lang="en-US" b="1" i="0" dirty="0">
                <a:effectLst/>
                <a:latin typeface="Roboto" panose="02000000000000000000" pitchFamily="2" charset="0"/>
              </a:rPr>
              <a:t>ecision</a:t>
            </a:r>
            <a:endParaRPr lang="en-US" b="0" i="0" dirty="0">
              <a:effectLst/>
              <a:latin typeface="Roboto" panose="02000000000000000000" pitchFamily="2" charset="0"/>
            </a:endParaRPr>
          </a:p>
          <a:p>
            <a:pPr marL="514350" indent="-514350" algn="l">
              <a:buFont typeface="+mj-lt"/>
              <a:buAutoNum type="arabicPeriod"/>
            </a:pPr>
            <a:r>
              <a:rPr lang="en-US" b="1" i="0" u="sng" dirty="0">
                <a:effectLst/>
                <a:latin typeface="Roboto" panose="02000000000000000000" pitchFamily="2" charset="0"/>
              </a:rPr>
              <a:t>A</a:t>
            </a:r>
            <a:r>
              <a:rPr lang="en-US" b="1" i="0" dirty="0">
                <a:effectLst/>
                <a:latin typeface="Roboto" panose="02000000000000000000" pitchFamily="2" charset="0"/>
              </a:rPr>
              <a:t>daptation</a:t>
            </a:r>
            <a:endParaRPr lang="en-US" b="0" i="0" dirty="0">
              <a:effectLst/>
              <a:latin typeface="Roboto" panose="02000000000000000000" pitchFamily="2" charset="0"/>
            </a:endParaRPr>
          </a:p>
          <a:p>
            <a:pPr marL="514350" indent="-514350" algn="l">
              <a:buFont typeface="+mj-lt"/>
              <a:buAutoNum type="arabicPeriod"/>
            </a:pPr>
            <a:r>
              <a:rPr lang="en-US" b="1" i="0" u="sng" dirty="0">
                <a:effectLst/>
                <a:latin typeface="Roboto" panose="02000000000000000000" pitchFamily="2" charset="0"/>
              </a:rPr>
              <a:t>P</a:t>
            </a:r>
            <a:r>
              <a:rPr lang="en-US" b="1" i="0" dirty="0">
                <a:effectLst/>
                <a:latin typeface="Roboto" panose="02000000000000000000" pitchFamily="2" charset="0"/>
              </a:rPr>
              <a:t>roduction</a:t>
            </a:r>
            <a:endParaRPr lang="en-US" b="0" i="0" dirty="0">
              <a:effectLst/>
              <a:latin typeface="Roboto" panose="02000000000000000000" pitchFamily="2" charset="0"/>
            </a:endParaRPr>
          </a:p>
          <a:p>
            <a:pPr marL="514350" indent="-514350" algn="l">
              <a:buFont typeface="+mj-lt"/>
              <a:buAutoNum type="arabicPeriod"/>
            </a:pPr>
            <a:r>
              <a:rPr lang="en-US" b="1" i="0" u="sng" dirty="0">
                <a:effectLst/>
                <a:latin typeface="Roboto" panose="02000000000000000000" pitchFamily="2" charset="0"/>
              </a:rPr>
              <a:t>T</a:t>
            </a:r>
            <a:r>
              <a:rPr lang="en-US" b="1" i="0" dirty="0">
                <a:effectLst/>
                <a:latin typeface="Roboto" panose="02000000000000000000" pitchFamily="2" charset="0"/>
              </a:rPr>
              <a:t>opical experts</a:t>
            </a:r>
            <a:endParaRPr lang="en-US" b="0" i="0" dirty="0">
              <a:effectLst/>
              <a:latin typeface="Roboto" panose="02000000000000000000" pitchFamily="2" charset="0"/>
            </a:endParaRPr>
          </a:p>
          <a:p>
            <a:pPr marL="0" indent="0">
              <a:buNone/>
            </a:pPr>
            <a:endParaRPr lang="en-US" dirty="0"/>
          </a:p>
        </p:txBody>
      </p:sp>
      <p:sp>
        <p:nvSpPr>
          <p:cNvPr id="4" name="Content Placeholder 3">
            <a:extLst>
              <a:ext uri="{FF2B5EF4-FFF2-40B4-BE49-F238E27FC236}">
                <a16:creationId xmlns:a16="http://schemas.microsoft.com/office/drawing/2014/main" id="{2CF83C02-28A8-4C82-B365-E299C62835B4}"/>
              </a:ext>
            </a:extLst>
          </p:cNvPr>
          <p:cNvSpPr>
            <a:spLocks noGrp="1"/>
          </p:cNvSpPr>
          <p:nvPr>
            <p:ph sz="half" idx="2"/>
          </p:nvPr>
        </p:nvSpPr>
        <p:spPr/>
        <p:txBody>
          <a:bodyPr>
            <a:normAutofit/>
          </a:bodyPr>
          <a:lstStyle/>
          <a:p>
            <a:pPr marL="514350" indent="-514350" algn="l">
              <a:buFont typeface="+mj-lt"/>
              <a:buAutoNum type="arabicPeriod" startAt="6"/>
            </a:pPr>
            <a:r>
              <a:rPr lang="en-US" b="1" i="0" u="sng" dirty="0">
                <a:effectLst/>
                <a:latin typeface="Roboto" panose="02000000000000000000" pitchFamily="2" charset="0"/>
              </a:rPr>
              <a:t>I</a:t>
            </a:r>
            <a:r>
              <a:rPr lang="en-US" b="1" i="0" dirty="0">
                <a:effectLst/>
                <a:latin typeface="Roboto" panose="02000000000000000000" pitchFamily="2" charset="0"/>
              </a:rPr>
              <a:t>ntegration</a:t>
            </a:r>
            <a:endParaRPr lang="en-US" b="0" i="0" dirty="0">
              <a:effectLst/>
              <a:latin typeface="Roboto" panose="02000000000000000000" pitchFamily="2" charset="0"/>
            </a:endParaRPr>
          </a:p>
          <a:p>
            <a:pPr marL="514350" indent="-514350" algn="l">
              <a:buFont typeface="+mj-lt"/>
              <a:buAutoNum type="arabicPeriod" startAt="6"/>
            </a:pPr>
            <a:r>
              <a:rPr lang="en-US" b="1" i="0" u="sng" dirty="0">
                <a:effectLst/>
                <a:latin typeface="Roboto" panose="02000000000000000000" pitchFamily="2" charset="0"/>
              </a:rPr>
              <a:t>T</a:t>
            </a:r>
            <a:r>
              <a:rPr lang="en-US" b="1" i="0" dirty="0">
                <a:effectLst/>
                <a:latin typeface="Roboto" panose="02000000000000000000" pitchFamily="2" charset="0"/>
              </a:rPr>
              <a:t>raining</a:t>
            </a:r>
            <a:endParaRPr lang="en-US" b="0" i="0" dirty="0">
              <a:effectLst/>
              <a:latin typeface="Roboto" panose="02000000000000000000" pitchFamily="2" charset="0"/>
            </a:endParaRPr>
          </a:p>
          <a:p>
            <a:pPr marL="514350" indent="-514350" algn="l">
              <a:buFont typeface="+mj-lt"/>
              <a:buAutoNum type="arabicPeriod" startAt="6"/>
            </a:pPr>
            <a:r>
              <a:rPr lang="en-US" b="1" i="0" u="sng" dirty="0">
                <a:effectLst/>
                <a:latin typeface="Roboto" panose="02000000000000000000" pitchFamily="2" charset="0"/>
              </a:rPr>
              <a:t>T</a:t>
            </a:r>
            <a:r>
              <a:rPr lang="en-US" b="1" i="0" dirty="0">
                <a:effectLst/>
                <a:latin typeface="Roboto" panose="02000000000000000000" pitchFamily="2" charset="0"/>
              </a:rPr>
              <a:t>esting</a:t>
            </a:r>
            <a:endParaRPr lang="en-US" b="0" i="0" dirty="0">
              <a:effectLst/>
              <a:latin typeface="Roboto" panose="02000000000000000000" pitchFamily="2" charset="0"/>
            </a:endParaRPr>
          </a:p>
        </p:txBody>
      </p:sp>
      <p:sp>
        <p:nvSpPr>
          <p:cNvPr id="5" name="Date Placeholder 4">
            <a:extLst>
              <a:ext uri="{FF2B5EF4-FFF2-40B4-BE49-F238E27FC236}">
                <a16:creationId xmlns:a16="http://schemas.microsoft.com/office/drawing/2014/main" id="{0CDBD5D6-1BA8-4098-96C6-86A9F1BBF92F}"/>
              </a:ext>
            </a:extLst>
          </p:cNvPr>
          <p:cNvSpPr>
            <a:spLocks noGrp="1"/>
          </p:cNvSpPr>
          <p:nvPr>
            <p:ph type="dt" sz="half" idx="10"/>
          </p:nvPr>
        </p:nvSpPr>
        <p:spPr>
          <a:xfrm>
            <a:off x="164387" y="6181344"/>
            <a:ext cx="11876925" cy="540131"/>
          </a:xfrm>
        </p:spPr>
        <p:txBody>
          <a:bodyPr/>
          <a:lstStyle/>
          <a:p>
            <a:r>
              <a:rPr lang="en-US" b="0" i="0" dirty="0" err="1">
                <a:solidFill>
                  <a:schemeClr val="tx1"/>
                </a:solidFill>
                <a:effectLst/>
                <a:latin typeface="Arial" panose="020B0604020202020204" pitchFamily="34" charset="0"/>
              </a:rPr>
              <a:t>Wingood</a:t>
            </a:r>
            <a:r>
              <a:rPr lang="en-US" b="0" i="0" dirty="0">
                <a:solidFill>
                  <a:schemeClr val="tx1"/>
                </a:solidFill>
                <a:effectLst/>
                <a:latin typeface="Arial" panose="020B0604020202020204" pitchFamily="34" charset="0"/>
              </a:rPr>
              <a:t>, G. M., &amp; DiClemente, R. J. (2008). The ADAPT-ITT model: A novel method of adapting evidence-based HIV interventions. </a:t>
            </a:r>
            <a:r>
              <a:rPr lang="en-US" b="0" i="1" dirty="0">
                <a:solidFill>
                  <a:schemeClr val="tx1"/>
                </a:solidFill>
                <a:effectLst/>
                <a:latin typeface="Arial" panose="020B0604020202020204" pitchFamily="34" charset="0"/>
              </a:rPr>
              <a:t>JAIDS</a:t>
            </a:r>
            <a:r>
              <a:rPr lang="en-US" b="0" i="0" dirty="0">
                <a:solidFill>
                  <a:schemeClr val="tx1"/>
                </a:solidFill>
                <a:effectLst/>
                <a:latin typeface="Arial" panose="020B0604020202020204" pitchFamily="34" charset="0"/>
              </a:rPr>
              <a:t>, </a:t>
            </a:r>
            <a:r>
              <a:rPr lang="en-US" b="0" i="1" dirty="0">
                <a:solidFill>
                  <a:schemeClr val="tx1"/>
                </a:solidFill>
                <a:effectLst/>
                <a:latin typeface="Arial" panose="020B0604020202020204" pitchFamily="34" charset="0"/>
              </a:rPr>
              <a:t>47</a:t>
            </a:r>
            <a:r>
              <a:rPr lang="en-US" b="0" i="0" dirty="0">
                <a:solidFill>
                  <a:schemeClr val="tx1"/>
                </a:solidFill>
                <a:effectLst/>
                <a:latin typeface="Arial" panose="020B0604020202020204" pitchFamily="34" charset="0"/>
              </a:rPr>
              <a:t>, S40-S46. </a:t>
            </a:r>
            <a:r>
              <a:rPr lang="en-US" b="0" i="0" dirty="0" err="1">
                <a:solidFill>
                  <a:schemeClr val="tx1"/>
                </a:solidFill>
                <a:effectLst/>
                <a:latin typeface="Arial" panose="020B0604020202020204" pitchFamily="34" charset="0"/>
              </a:rPr>
              <a:t>doi</a:t>
            </a:r>
            <a:r>
              <a:rPr lang="en-US" b="0" i="0" dirty="0">
                <a:solidFill>
                  <a:schemeClr val="tx1"/>
                </a:solidFill>
                <a:effectLst/>
                <a:latin typeface="Arial" panose="020B0604020202020204" pitchFamily="34" charset="0"/>
              </a:rPr>
              <a:t>: 10.1097/QAI.0b013e3181605df1</a:t>
            </a:r>
            <a:endParaRPr lang="en-US" dirty="0">
              <a:solidFill>
                <a:schemeClr val="tx1"/>
              </a:solidFill>
            </a:endParaRPr>
          </a:p>
        </p:txBody>
      </p:sp>
    </p:spTree>
    <p:extLst>
      <p:ext uri="{BB962C8B-B14F-4D97-AF65-F5344CB8AC3E}">
        <p14:creationId xmlns:p14="http://schemas.microsoft.com/office/powerpoint/2010/main" val="292455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6952-F5C0-48D5-92C6-3DA587DD93B9}"/>
              </a:ext>
            </a:extLst>
          </p:cNvPr>
          <p:cNvSpPr>
            <a:spLocks noGrp="1"/>
          </p:cNvSpPr>
          <p:nvPr>
            <p:ph type="title"/>
          </p:nvPr>
        </p:nvSpPr>
        <p:spPr>
          <a:xfrm>
            <a:off x="838200" y="550057"/>
            <a:ext cx="10515600" cy="1325563"/>
          </a:xfrm>
        </p:spPr>
        <p:txBody>
          <a:bodyPr>
            <a:noAutofit/>
          </a:bodyPr>
          <a:lstStyle/>
          <a:p>
            <a:r>
              <a:rPr lang="en-US" sz="4800" dirty="0"/>
              <a:t>Consolidated Framework for Implementation Research (CFIR)</a:t>
            </a:r>
          </a:p>
        </p:txBody>
      </p:sp>
      <p:sp>
        <p:nvSpPr>
          <p:cNvPr id="3" name="Content Placeholder 2">
            <a:extLst>
              <a:ext uri="{FF2B5EF4-FFF2-40B4-BE49-F238E27FC236}">
                <a16:creationId xmlns:a16="http://schemas.microsoft.com/office/drawing/2014/main" id="{BAE2D44E-99F1-49D3-9E0D-D0DC67827FA5}"/>
              </a:ext>
            </a:extLst>
          </p:cNvPr>
          <p:cNvSpPr>
            <a:spLocks noGrp="1"/>
          </p:cNvSpPr>
          <p:nvPr>
            <p:ph sz="half" idx="1"/>
          </p:nvPr>
        </p:nvSpPr>
        <p:spPr>
          <a:xfrm>
            <a:off x="642993" y="2304288"/>
            <a:ext cx="5181600" cy="3877056"/>
          </a:xfrm>
        </p:spPr>
        <p:txBody>
          <a:bodyPr>
            <a:normAutofit/>
          </a:bodyPr>
          <a:lstStyle/>
          <a:p>
            <a:pPr marL="0" indent="0">
              <a:buNone/>
            </a:pPr>
            <a:r>
              <a:rPr lang="en-US" b="1" i="0" dirty="0">
                <a:effectLst/>
                <a:latin typeface="Roboto" panose="02000000000000000000" pitchFamily="2" charset="0"/>
              </a:rPr>
              <a:t>Website: </a:t>
            </a:r>
            <a:r>
              <a:rPr lang="en-US" b="1" i="0" dirty="0">
                <a:effectLst/>
                <a:latin typeface="Roboto" panose="02000000000000000000" pitchFamily="2" charset="0"/>
                <a:hlinkClick r:id="rId3">
                  <a:extLst>
                    <a:ext uri="{A12FA001-AC4F-418D-AE19-62706E023703}">
                      <ahyp:hlinkClr xmlns:ahyp="http://schemas.microsoft.com/office/drawing/2018/hyperlinkcolor" val="tx"/>
                    </a:ext>
                  </a:extLst>
                </a:hlinkClick>
              </a:rPr>
              <a:t>https://cfirguide.org/</a:t>
            </a:r>
            <a:r>
              <a:rPr lang="en-US" b="1" i="0" dirty="0">
                <a:effectLst/>
                <a:latin typeface="Roboto" panose="02000000000000000000" pitchFamily="2" charset="0"/>
              </a:rPr>
              <a:t> </a:t>
            </a:r>
            <a:endParaRPr lang="en-US" b="0" i="0" dirty="0">
              <a:effectLst/>
              <a:latin typeface="Roboto" panose="02000000000000000000" pitchFamily="2" charset="0"/>
            </a:endParaRPr>
          </a:p>
          <a:p>
            <a:pPr lvl="1"/>
            <a:r>
              <a:rPr lang="en-US" b="1" dirty="0">
                <a:latin typeface="Roboto" panose="02000000000000000000" pitchFamily="2" charset="0"/>
              </a:rPr>
              <a:t>Construct definitions</a:t>
            </a:r>
          </a:p>
          <a:p>
            <a:pPr lvl="1"/>
            <a:r>
              <a:rPr lang="en-US" b="1" dirty="0">
                <a:latin typeface="Roboto" panose="02000000000000000000" pitchFamily="2" charset="0"/>
              </a:rPr>
              <a:t>Interview guides</a:t>
            </a:r>
          </a:p>
          <a:p>
            <a:pPr lvl="1"/>
            <a:r>
              <a:rPr lang="en-US" b="1" i="0" dirty="0">
                <a:effectLst/>
                <a:latin typeface="Roboto" panose="02000000000000000000" pitchFamily="2" charset="0"/>
              </a:rPr>
              <a:t>Survey design</a:t>
            </a:r>
          </a:p>
          <a:p>
            <a:pPr lvl="1"/>
            <a:r>
              <a:rPr lang="en-US" b="1" dirty="0">
                <a:latin typeface="Roboto" panose="02000000000000000000" pitchFamily="2" charset="0"/>
              </a:rPr>
              <a:t>Implementation outcomes</a:t>
            </a:r>
          </a:p>
          <a:p>
            <a:pPr lvl="1"/>
            <a:r>
              <a:rPr lang="en-US" b="1" i="0" dirty="0">
                <a:effectLst/>
                <a:latin typeface="Roboto" panose="02000000000000000000" pitchFamily="2" charset="0"/>
              </a:rPr>
              <a:t>Implementation strategy matching tool</a:t>
            </a:r>
            <a:endParaRPr lang="en-US" b="0" i="0" dirty="0">
              <a:effectLst/>
              <a:latin typeface="Roboto" panose="02000000000000000000" pitchFamily="2" charset="0"/>
            </a:endParaRPr>
          </a:p>
          <a:p>
            <a:pPr marL="0" indent="0">
              <a:buNone/>
            </a:pPr>
            <a:endParaRPr lang="en-US" dirty="0"/>
          </a:p>
        </p:txBody>
      </p:sp>
      <p:sp>
        <p:nvSpPr>
          <p:cNvPr id="5" name="Date Placeholder 4">
            <a:extLst>
              <a:ext uri="{FF2B5EF4-FFF2-40B4-BE49-F238E27FC236}">
                <a16:creationId xmlns:a16="http://schemas.microsoft.com/office/drawing/2014/main" id="{0CDBD5D6-1BA8-4098-96C6-86A9F1BBF92F}"/>
              </a:ext>
            </a:extLst>
          </p:cNvPr>
          <p:cNvSpPr>
            <a:spLocks noGrp="1"/>
          </p:cNvSpPr>
          <p:nvPr>
            <p:ph type="dt" sz="half" idx="10"/>
          </p:nvPr>
        </p:nvSpPr>
        <p:spPr>
          <a:xfrm>
            <a:off x="164387" y="6181344"/>
            <a:ext cx="11876925" cy="540131"/>
          </a:xfrm>
        </p:spPr>
        <p:txBody>
          <a:bodyPr/>
          <a:lstStyle/>
          <a:p>
            <a:r>
              <a:rPr lang="en-US" b="0" i="0" dirty="0">
                <a:solidFill>
                  <a:schemeClr val="tx1"/>
                </a:solidFill>
                <a:effectLst/>
                <a:latin typeface="Arial" panose="020B0604020202020204" pitchFamily="34" charset="0"/>
              </a:rPr>
              <a:t>Damschroder, L. J., Aron, D. C., Keith, R. E., </a:t>
            </a:r>
            <a:r>
              <a:rPr lang="en-US" b="0" i="0" dirty="0" err="1">
                <a:solidFill>
                  <a:schemeClr val="tx1"/>
                </a:solidFill>
                <a:effectLst/>
                <a:latin typeface="Arial" panose="020B0604020202020204" pitchFamily="34" charset="0"/>
              </a:rPr>
              <a:t>Kirsh</a:t>
            </a:r>
            <a:r>
              <a:rPr lang="en-US" b="0" i="0" dirty="0">
                <a:solidFill>
                  <a:schemeClr val="tx1"/>
                </a:solidFill>
                <a:effectLst/>
                <a:latin typeface="Arial" panose="020B0604020202020204" pitchFamily="34" charset="0"/>
              </a:rPr>
              <a:t>, S. R., Alexander, J. A., &amp; Lowery, J. C. (2009). Fostering implementation of health services research findings into practice: a consolidated framework for advancing implementation science. </a:t>
            </a:r>
            <a:r>
              <a:rPr lang="en-US" b="0" i="1" dirty="0">
                <a:solidFill>
                  <a:schemeClr val="tx1"/>
                </a:solidFill>
                <a:effectLst/>
                <a:latin typeface="Arial" panose="020B0604020202020204" pitchFamily="34" charset="0"/>
              </a:rPr>
              <a:t>Implementation Science</a:t>
            </a:r>
            <a:r>
              <a:rPr lang="en-US" b="0" i="0" dirty="0">
                <a:solidFill>
                  <a:schemeClr val="tx1"/>
                </a:solidFill>
                <a:effectLst/>
                <a:latin typeface="Arial" panose="020B0604020202020204" pitchFamily="34" charset="0"/>
              </a:rPr>
              <a:t>, </a:t>
            </a:r>
            <a:r>
              <a:rPr lang="en-US" b="0" i="1" dirty="0">
                <a:solidFill>
                  <a:schemeClr val="tx1"/>
                </a:solidFill>
                <a:effectLst/>
                <a:latin typeface="Arial" panose="020B0604020202020204" pitchFamily="34" charset="0"/>
              </a:rPr>
              <a:t>4</a:t>
            </a:r>
            <a:r>
              <a:rPr lang="en-US" b="0" i="0" dirty="0">
                <a:solidFill>
                  <a:schemeClr val="tx1"/>
                </a:solidFill>
                <a:effectLst/>
                <a:latin typeface="Arial" panose="020B0604020202020204" pitchFamily="34" charset="0"/>
              </a:rPr>
              <a:t>(1), 1-15.</a:t>
            </a:r>
            <a:endParaRPr lang="en-US" dirty="0">
              <a:solidFill>
                <a:schemeClr val="tx1"/>
              </a:solidFill>
            </a:endParaRPr>
          </a:p>
        </p:txBody>
      </p:sp>
      <p:pic>
        <p:nvPicPr>
          <p:cNvPr id="11" name="Picture 10">
            <a:extLst>
              <a:ext uri="{FF2B5EF4-FFF2-40B4-BE49-F238E27FC236}">
                <a16:creationId xmlns:a16="http://schemas.microsoft.com/office/drawing/2014/main" id="{AA8D633E-0E2C-4C8E-A036-BB3C68BE7323}"/>
              </a:ext>
            </a:extLst>
          </p:cNvPr>
          <p:cNvPicPr>
            <a:picLocks noChangeAspect="1"/>
          </p:cNvPicPr>
          <p:nvPr/>
        </p:nvPicPr>
        <p:blipFill>
          <a:blip r:embed="rId4"/>
          <a:stretch>
            <a:fillRect/>
          </a:stretch>
        </p:blipFill>
        <p:spPr>
          <a:xfrm>
            <a:off x="6209611" y="2155835"/>
            <a:ext cx="5641889" cy="3765841"/>
          </a:xfrm>
          <a:prstGeom prst="rect">
            <a:avLst/>
          </a:prstGeom>
        </p:spPr>
      </p:pic>
    </p:spTree>
    <p:extLst>
      <p:ext uri="{BB962C8B-B14F-4D97-AF65-F5344CB8AC3E}">
        <p14:creationId xmlns:p14="http://schemas.microsoft.com/office/powerpoint/2010/main" val="54164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6952-F5C0-48D5-92C6-3DA587DD93B9}"/>
              </a:ext>
            </a:extLst>
          </p:cNvPr>
          <p:cNvSpPr>
            <a:spLocks noGrp="1"/>
          </p:cNvSpPr>
          <p:nvPr>
            <p:ph type="title"/>
          </p:nvPr>
        </p:nvSpPr>
        <p:spPr>
          <a:xfrm>
            <a:off x="838200" y="550057"/>
            <a:ext cx="10515600" cy="1325563"/>
          </a:xfrm>
        </p:spPr>
        <p:txBody>
          <a:bodyPr>
            <a:noAutofit/>
          </a:bodyPr>
          <a:lstStyle/>
          <a:p>
            <a:r>
              <a:rPr lang="en-US" sz="4800" dirty="0"/>
              <a:t>RE-AIM Framework</a:t>
            </a:r>
          </a:p>
        </p:txBody>
      </p:sp>
      <p:sp>
        <p:nvSpPr>
          <p:cNvPr id="3" name="Content Placeholder 2">
            <a:extLst>
              <a:ext uri="{FF2B5EF4-FFF2-40B4-BE49-F238E27FC236}">
                <a16:creationId xmlns:a16="http://schemas.microsoft.com/office/drawing/2014/main" id="{BAE2D44E-99F1-49D3-9E0D-D0DC67827FA5}"/>
              </a:ext>
            </a:extLst>
          </p:cNvPr>
          <p:cNvSpPr>
            <a:spLocks noGrp="1"/>
          </p:cNvSpPr>
          <p:nvPr>
            <p:ph sz="half" idx="1"/>
          </p:nvPr>
        </p:nvSpPr>
        <p:spPr>
          <a:xfrm>
            <a:off x="6153364" y="2222094"/>
            <a:ext cx="5600272" cy="3877056"/>
          </a:xfrm>
        </p:spPr>
        <p:txBody>
          <a:bodyPr>
            <a:normAutofit/>
          </a:bodyPr>
          <a:lstStyle/>
          <a:p>
            <a:pPr marL="0" indent="0">
              <a:buNone/>
            </a:pPr>
            <a:r>
              <a:rPr lang="en-US" b="1" i="0" dirty="0">
                <a:effectLst/>
                <a:latin typeface="Roboto" panose="02000000000000000000" pitchFamily="2" charset="0"/>
              </a:rPr>
              <a:t>Website: </a:t>
            </a:r>
            <a:r>
              <a:rPr lang="en-US" b="1" i="0" dirty="0">
                <a:effectLst/>
                <a:latin typeface="Roboto" panose="02000000000000000000" pitchFamily="2" charset="0"/>
                <a:hlinkClick r:id="rId3">
                  <a:extLst>
                    <a:ext uri="{A12FA001-AC4F-418D-AE19-62706E023703}">
                      <ahyp:hlinkClr xmlns:ahyp="http://schemas.microsoft.com/office/drawing/2018/hyperlinkcolor" val="tx"/>
                    </a:ext>
                  </a:extLst>
                </a:hlinkClick>
              </a:rPr>
              <a:t>https://www.re-aim.org/</a:t>
            </a:r>
            <a:r>
              <a:rPr lang="en-US" b="1" i="0" dirty="0">
                <a:effectLst/>
                <a:latin typeface="Roboto" panose="02000000000000000000" pitchFamily="2" charset="0"/>
              </a:rPr>
              <a:t> </a:t>
            </a:r>
            <a:endParaRPr lang="en-US" b="0" i="0" dirty="0">
              <a:effectLst/>
              <a:latin typeface="Roboto" panose="02000000000000000000" pitchFamily="2" charset="0"/>
            </a:endParaRPr>
          </a:p>
          <a:p>
            <a:pPr lvl="1"/>
            <a:r>
              <a:rPr lang="en-US" b="1" dirty="0">
                <a:latin typeface="Roboto" panose="02000000000000000000" pitchFamily="2" charset="0"/>
              </a:rPr>
              <a:t>Construct definitions</a:t>
            </a:r>
          </a:p>
          <a:p>
            <a:pPr lvl="1"/>
            <a:r>
              <a:rPr lang="en-US" b="1" dirty="0">
                <a:latin typeface="Roboto" panose="02000000000000000000" pitchFamily="2" charset="0"/>
              </a:rPr>
              <a:t>Publications using RE-AIM</a:t>
            </a:r>
          </a:p>
          <a:p>
            <a:pPr lvl="1"/>
            <a:r>
              <a:rPr lang="en-US" b="1" dirty="0">
                <a:latin typeface="Roboto" panose="02000000000000000000" pitchFamily="2" charset="0"/>
              </a:rPr>
              <a:t>Example outcome measures</a:t>
            </a:r>
          </a:p>
          <a:p>
            <a:pPr lvl="1"/>
            <a:r>
              <a:rPr lang="en-US" b="1" dirty="0">
                <a:latin typeface="Roboto" panose="02000000000000000000" pitchFamily="2" charset="0"/>
              </a:rPr>
              <a:t>Interview guide sample</a:t>
            </a:r>
          </a:p>
          <a:p>
            <a:pPr lvl="1"/>
            <a:r>
              <a:rPr lang="en-US" b="1" dirty="0">
                <a:latin typeface="Roboto" panose="02000000000000000000" pitchFamily="2" charset="0"/>
              </a:rPr>
              <a:t>RE-AIM online training</a:t>
            </a:r>
          </a:p>
          <a:p>
            <a:pPr marL="0" indent="0">
              <a:buNone/>
            </a:pPr>
            <a:endParaRPr lang="en-US" dirty="0"/>
          </a:p>
        </p:txBody>
      </p:sp>
      <p:sp>
        <p:nvSpPr>
          <p:cNvPr id="5" name="Date Placeholder 4">
            <a:extLst>
              <a:ext uri="{FF2B5EF4-FFF2-40B4-BE49-F238E27FC236}">
                <a16:creationId xmlns:a16="http://schemas.microsoft.com/office/drawing/2014/main" id="{0CDBD5D6-1BA8-4098-96C6-86A9F1BBF92F}"/>
              </a:ext>
            </a:extLst>
          </p:cNvPr>
          <p:cNvSpPr>
            <a:spLocks noGrp="1"/>
          </p:cNvSpPr>
          <p:nvPr>
            <p:ph type="dt" sz="half" idx="10"/>
          </p:nvPr>
        </p:nvSpPr>
        <p:spPr>
          <a:xfrm>
            <a:off x="164387" y="6181344"/>
            <a:ext cx="11876925" cy="540131"/>
          </a:xfrm>
        </p:spPr>
        <p:txBody>
          <a:bodyPr/>
          <a:lstStyle/>
          <a:p>
            <a:r>
              <a:rPr lang="en-US" b="0" i="0" dirty="0">
                <a:solidFill>
                  <a:schemeClr val="tx1"/>
                </a:solidFill>
                <a:effectLst/>
                <a:latin typeface="Arial" panose="020B0604020202020204" pitchFamily="34" charset="0"/>
              </a:rPr>
              <a:t>Glasgow, R. E., Vogt, T. M., &amp; Boles, S. M. (1999). Evaluating the public health impact of health promotion interventions: The RE-AIM framework. </a:t>
            </a:r>
            <a:r>
              <a:rPr lang="en-US" b="0" i="1" dirty="0">
                <a:solidFill>
                  <a:schemeClr val="tx1"/>
                </a:solidFill>
                <a:effectLst/>
                <a:latin typeface="Arial" panose="020B0604020202020204" pitchFamily="34" charset="0"/>
              </a:rPr>
              <a:t>American Journal of Public Health</a:t>
            </a:r>
            <a:r>
              <a:rPr lang="en-US" b="0" i="0" dirty="0">
                <a:solidFill>
                  <a:schemeClr val="tx1"/>
                </a:solidFill>
                <a:effectLst/>
                <a:latin typeface="Arial" panose="020B0604020202020204" pitchFamily="34" charset="0"/>
              </a:rPr>
              <a:t>, </a:t>
            </a:r>
            <a:r>
              <a:rPr lang="en-US" b="0" i="1" dirty="0">
                <a:solidFill>
                  <a:schemeClr val="tx1"/>
                </a:solidFill>
                <a:effectLst/>
                <a:latin typeface="Arial" panose="020B0604020202020204" pitchFamily="34" charset="0"/>
              </a:rPr>
              <a:t>89</a:t>
            </a:r>
            <a:r>
              <a:rPr lang="en-US" b="0" i="0" dirty="0">
                <a:solidFill>
                  <a:schemeClr val="tx1"/>
                </a:solidFill>
                <a:effectLst/>
                <a:latin typeface="Arial" panose="020B0604020202020204" pitchFamily="34" charset="0"/>
              </a:rPr>
              <a:t>, 1322-1327. </a:t>
            </a:r>
            <a:endParaRPr lang="en-US" dirty="0">
              <a:solidFill>
                <a:schemeClr val="tx1"/>
              </a:solidFill>
            </a:endParaRPr>
          </a:p>
        </p:txBody>
      </p:sp>
      <p:sp>
        <p:nvSpPr>
          <p:cNvPr id="6" name="Content Placeholder 2">
            <a:extLst>
              <a:ext uri="{FF2B5EF4-FFF2-40B4-BE49-F238E27FC236}">
                <a16:creationId xmlns:a16="http://schemas.microsoft.com/office/drawing/2014/main" id="{241CDC8A-599B-4C93-9BAD-E9F5EDB1A3B2}"/>
              </a:ext>
            </a:extLst>
          </p:cNvPr>
          <p:cNvSpPr txBox="1">
            <a:spLocks/>
          </p:cNvSpPr>
          <p:nvPr/>
        </p:nvSpPr>
        <p:spPr>
          <a:xfrm>
            <a:off x="725185" y="2304288"/>
            <a:ext cx="5181600" cy="387705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b="1" u="sng" dirty="0">
                <a:latin typeface="Roboto" panose="02000000000000000000" pitchFamily="2" charset="0"/>
              </a:rPr>
              <a:t>R</a:t>
            </a:r>
            <a:r>
              <a:rPr lang="en-US" sz="2400" b="1" dirty="0">
                <a:latin typeface="Roboto" panose="02000000000000000000" pitchFamily="2" charset="0"/>
              </a:rPr>
              <a:t>each the target population</a:t>
            </a:r>
          </a:p>
          <a:p>
            <a:pPr marL="514350" indent="-514350">
              <a:buFont typeface="+mj-lt"/>
              <a:buAutoNum type="arabicPeriod"/>
            </a:pPr>
            <a:r>
              <a:rPr lang="en-US" sz="2400" b="1" u="sng" dirty="0">
                <a:latin typeface="Roboto" panose="02000000000000000000" pitchFamily="2" charset="0"/>
              </a:rPr>
              <a:t>E</a:t>
            </a:r>
            <a:r>
              <a:rPr lang="en-US" sz="2400" b="1" dirty="0">
                <a:latin typeface="Roboto" panose="02000000000000000000" pitchFamily="2" charset="0"/>
              </a:rPr>
              <a:t>ffectiveness or efficacy</a:t>
            </a:r>
          </a:p>
          <a:p>
            <a:pPr marL="514350" indent="-514350">
              <a:buFont typeface="+mj-lt"/>
              <a:buAutoNum type="arabicPeriod"/>
            </a:pPr>
            <a:r>
              <a:rPr lang="en-US" sz="2400" b="1" u="sng" dirty="0">
                <a:latin typeface="Roboto" panose="02000000000000000000" pitchFamily="2" charset="0"/>
              </a:rPr>
              <a:t>A</a:t>
            </a:r>
            <a:r>
              <a:rPr lang="en-US" sz="2400" b="1" dirty="0">
                <a:latin typeface="Roboto" panose="02000000000000000000" pitchFamily="2" charset="0"/>
              </a:rPr>
              <a:t>doption by target staff, settings, or institutions</a:t>
            </a:r>
          </a:p>
          <a:p>
            <a:pPr marL="514350" indent="-514350">
              <a:buFont typeface="+mj-lt"/>
              <a:buAutoNum type="arabicPeriod"/>
            </a:pPr>
            <a:r>
              <a:rPr lang="en-US" sz="2400" b="1" u="sng" dirty="0">
                <a:latin typeface="Roboto" panose="02000000000000000000" pitchFamily="2" charset="0"/>
              </a:rPr>
              <a:t>I</a:t>
            </a:r>
            <a:r>
              <a:rPr lang="en-US" sz="2400" b="1" dirty="0">
                <a:latin typeface="Roboto" panose="02000000000000000000" pitchFamily="2" charset="0"/>
              </a:rPr>
              <a:t>mplementation consistency, costs and adaptions made during delivery</a:t>
            </a:r>
          </a:p>
          <a:p>
            <a:pPr marL="514350" indent="-514350">
              <a:buFont typeface="+mj-lt"/>
              <a:buAutoNum type="arabicPeriod"/>
            </a:pPr>
            <a:r>
              <a:rPr lang="en-US" sz="2400" b="1" u="sng" dirty="0">
                <a:latin typeface="Roboto" panose="02000000000000000000" pitchFamily="2" charset="0"/>
              </a:rPr>
              <a:t>M</a:t>
            </a:r>
            <a:r>
              <a:rPr lang="en-US" sz="2400" b="1" dirty="0">
                <a:latin typeface="Roboto" panose="02000000000000000000" pitchFamily="2" charset="0"/>
              </a:rPr>
              <a:t>aintenance of intervention effects in individuals and settings over time</a:t>
            </a:r>
            <a:endParaRPr lang="en-US" sz="2400" dirty="0"/>
          </a:p>
        </p:txBody>
      </p:sp>
    </p:spTree>
    <p:extLst>
      <p:ext uri="{BB962C8B-B14F-4D97-AF65-F5344CB8AC3E}">
        <p14:creationId xmlns:p14="http://schemas.microsoft.com/office/powerpoint/2010/main" val="78903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6952-F5C0-48D5-92C6-3DA587DD93B9}"/>
              </a:ext>
            </a:extLst>
          </p:cNvPr>
          <p:cNvSpPr>
            <a:spLocks noGrp="1"/>
          </p:cNvSpPr>
          <p:nvPr>
            <p:ph type="title"/>
          </p:nvPr>
        </p:nvSpPr>
        <p:spPr/>
        <p:txBody>
          <a:bodyPr vert="horz" lIns="91440" tIns="45720" rIns="91440" bIns="45720" rtlCol="0" anchor="b">
            <a:normAutofit/>
          </a:bodyPr>
          <a:lstStyle/>
          <a:p>
            <a:pPr algn="l"/>
            <a:r>
              <a:rPr lang="en-US" sz="5800" dirty="0"/>
              <a:t>PRECEDE-PROCEED MODEL</a:t>
            </a:r>
          </a:p>
        </p:txBody>
      </p:sp>
      <p:sp>
        <p:nvSpPr>
          <p:cNvPr id="5" name="Date Placeholder 4">
            <a:extLst>
              <a:ext uri="{FF2B5EF4-FFF2-40B4-BE49-F238E27FC236}">
                <a16:creationId xmlns:a16="http://schemas.microsoft.com/office/drawing/2014/main" id="{0CDBD5D6-1BA8-4098-96C6-86A9F1BBF92F}"/>
              </a:ext>
            </a:extLst>
          </p:cNvPr>
          <p:cNvSpPr>
            <a:spLocks noGrp="1"/>
          </p:cNvSpPr>
          <p:nvPr>
            <p:ph type="dt" sz="half" idx="10"/>
          </p:nvPr>
        </p:nvSpPr>
        <p:spPr>
          <a:xfrm>
            <a:off x="259753" y="3990109"/>
            <a:ext cx="4529962" cy="1939691"/>
          </a:xfrm>
        </p:spPr>
        <p:txBody>
          <a:bodyPr vert="horz" lIns="91440" tIns="45720" rIns="91440" bIns="45720" rtlCol="0" anchor="ctr">
            <a:normAutofit/>
          </a:bodyPr>
          <a:lstStyle/>
          <a:p>
            <a:r>
              <a:rPr lang="en-US" sz="1400" b="0" i="0" dirty="0">
                <a:solidFill>
                  <a:schemeClr val="tx1"/>
                </a:solidFill>
                <a:effectLst/>
              </a:rPr>
              <a:t>Green L. W., </a:t>
            </a:r>
            <a:r>
              <a:rPr lang="en-US" sz="1400" b="0" i="0" dirty="0" err="1">
                <a:solidFill>
                  <a:schemeClr val="tx1"/>
                </a:solidFill>
                <a:effectLst/>
              </a:rPr>
              <a:t>Kreuter</a:t>
            </a:r>
            <a:r>
              <a:rPr lang="en-US" sz="1400" b="0" i="0" dirty="0">
                <a:solidFill>
                  <a:schemeClr val="tx1"/>
                </a:solidFill>
                <a:effectLst/>
              </a:rPr>
              <a:t> M. W. (2005). </a:t>
            </a:r>
            <a:r>
              <a:rPr lang="en-US" sz="1400" i="0" dirty="0">
                <a:solidFill>
                  <a:schemeClr val="tx1"/>
                </a:solidFill>
                <a:effectLst/>
              </a:rPr>
              <a:t>Health Promotion Planning: An Educational and Ecological Approach</a:t>
            </a:r>
            <a:r>
              <a:rPr lang="en-US" sz="1400" b="0" i="0" dirty="0">
                <a:solidFill>
                  <a:schemeClr val="tx1"/>
                </a:solidFill>
                <a:effectLst/>
              </a:rPr>
              <a:t>. 4th ed. Mountain View, CA: Mayfield Publishing Company.</a:t>
            </a:r>
            <a:endParaRPr lang="en-US" b="0" i="0" cap="all" dirty="0">
              <a:solidFill>
                <a:schemeClr val="tx1"/>
              </a:solidFill>
              <a:effectLst/>
            </a:endParaRPr>
          </a:p>
        </p:txBody>
      </p:sp>
      <p:pic>
        <p:nvPicPr>
          <p:cNvPr id="11" name="Picture 10">
            <a:extLst>
              <a:ext uri="{FF2B5EF4-FFF2-40B4-BE49-F238E27FC236}">
                <a16:creationId xmlns:a16="http://schemas.microsoft.com/office/drawing/2014/main" id="{26A8B6A2-07C7-4AD3-86BD-B4E7E3B94F3C}"/>
              </a:ext>
            </a:extLst>
          </p:cNvPr>
          <p:cNvPicPr>
            <a:picLocks noChangeAspect="1"/>
          </p:cNvPicPr>
          <p:nvPr/>
        </p:nvPicPr>
        <p:blipFill>
          <a:blip r:embed="rId3"/>
          <a:stretch>
            <a:fillRect/>
          </a:stretch>
        </p:blipFill>
        <p:spPr>
          <a:xfrm>
            <a:off x="5033634" y="1690688"/>
            <a:ext cx="6699187" cy="4855029"/>
          </a:xfrm>
          <a:prstGeom prst="rect">
            <a:avLst/>
          </a:prstGeom>
        </p:spPr>
      </p:pic>
      <p:sp>
        <p:nvSpPr>
          <p:cNvPr id="17" name="TextBox 16">
            <a:extLst>
              <a:ext uri="{FF2B5EF4-FFF2-40B4-BE49-F238E27FC236}">
                <a16:creationId xmlns:a16="http://schemas.microsoft.com/office/drawing/2014/main" id="{22E51535-2DC9-4E6C-AF47-B4B368BF0ACE}"/>
              </a:ext>
            </a:extLst>
          </p:cNvPr>
          <p:cNvSpPr txBox="1"/>
          <p:nvPr/>
        </p:nvSpPr>
        <p:spPr>
          <a:xfrm>
            <a:off x="259753" y="2105561"/>
            <a:ext cx="4773881" cy="1323439"/>
          </a:xfrm>
          <a:prstGeom prst="rect">
            <a:avLst/>
          </a:prstGeom>
          <a:noFill/>
        </p:spPr>
        <p:txBody>
          <a:bodyPr wrap="square">
            <a:spAutoFit/>
          </a:bodyPr>
          <a:lstStyle/>
          <a:p>
            <a:r>
              <a:rPr lang="en-US" sz="2000" dirty="0"/>
              <a:t>Website: </a:t>
            </a:r>
            <a:r>
              <a:rPr lang="en-US" sz="2000" dirty="0">
                <a:hlinkClick r:id="rId4"/>
              </a:rPr>
              <a:t>https://ctb.ku.edu/en/table-contents/overview/other-models-promoting-community-health-and-development/preceder-proceder/main</a:t>
            </a:r>
            <a:r>
              <a:rPr lang="en-US" sz="2000" dirty="0"/>
              <a:t> </a:t>
            </a:r>
          </a:p>
        </p:txBody>
      </p:sp>
    </p:spTree>
    <p:extLst>
      <p:ext uri="{BB962C8B-B14F-4D97-AF65-F5344CB8AC3E}">
        <p14:creationId xmlns:p14="http://schemas.microsoft.com/office/powerpoint/2010/main" val="403784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2AF0FB-E169-42A1-B858-16E1E0DFF74C}"/>
              </a:ext>
            </a:extLst>
          </p:cNvPr>
          <p:cNvSpPr>
            <a:spLocks noGrp="1"/>
          </p:cNvSpPr>
          <p:nvPr>
            <p:ph type="title"/>
          </p:nvPr>
        </p:nvSpPr>
        <p:spPr/>
        <p:txBody>
          <a:bodyPr/>
          <a:lstStyle/>
          <a:p>
            <a:r>
              <a:rPr lang="en-US" dirty="0"/>
              <a:t>Example from my work</a:t>
            </a:r>
          </a:p>
        </p:txBody>
      </p:sp>
      <p:pic>
        <p:nvPicPr>
          <p:cNvPr id="8" name="Picture 7">
            <a:extLst>
              <a:ext uri="{FF2B5EF4-FFF2-40B4-BE49-F238E27FC236}">
                <a16:creationId xmlns:a16="http://schemas.microsoft.com/office/drawing/2014/main" id="{4C14EC82-4792-45AB-8983-18A0C22688C8}"/>
              </a:ext>
            </a:extLst>
          </p:cNvPr>
          <p:cNvPicPr>
            <a:picLocks noChangeAspect="1"/>
          </p:cNvPicPr>
          <p:nvPr/>
        </p:nvPicPr>
        <p:blipFill>
          <a:blip r:embed="rId2"/>
          <a:stretch>
            <a:fillRect/>
          </a:stretch>
        </p:blipFill>
        <p:spPr>
          <a:xfrm>
            <a:off x="645526" y="2185398"/>
            <a:ext cx="10372035" cy="2944742"/>
          </a:xfrm>
          <a:prstGeom prst="rect">
            <a:avLst/>
          </a:prstGeom>
        </p:spPr>
      </p:pic>
    </p:spTree>
    <p:extLst>
      <p:ext uri="{BB962C8B-B14F-4D97-AF65-F5344CB8AC3E}">
        <p14:creationId xmlns:p14="http://schemas.microsoft.com/office/powerpoint/2010/main" val="48132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94AA-E9A3-428D-A277-C92C4735FC90}"/>
              </a:ext>
            </a:extLst>
          </p:cNvPr>
          <p:cNvSpPr>
            <a:spLocks noGrp="1"/>
          </p:cNvSpPr>
          <p:nvPr>
            <p:ph type="title"/>
          </p:nvPr>
        </p:nvSpPr>
        <p:spPr/>
        <p:txBody>
          <a:bodyPr/>
          <a:lstStyle/>
          <a:p>
            <a:r>
              <a:rPr lang="en-US" dirty="0"/>
              <a:t>Project Goal</a:t>
            </a:r>
          </a:p>
        </p:txBody>
      </p:sp>
      <p:pic>
        <p:nvPicPr>
          <p:cNvPr id="6" name="Picture 5">
            <a:extLst>
              <a:ext uri="{FF2B5EF4-FFF2-40B4-BE49-F238E27FC236}">
                <a16:creationId xmlns:a16="http://schemas.microsoft.com/office/drawing/2014/main" id="{13E96773-02D0-4572-8212-334A1ABD0A0E}"/>
              </a:ext>
            </a:extLst>
          </p:cNvPr>
          <p:cNvPicPr>
            <a:picLocks noChangeAspect="1"/>
          </p:cNvPicPr>
          <p:nvPr/>
        </p:nvPicPr>
        <p:blipFill>
          <a:blip r:embed="rId2"/>
          <a:stretch>
            <a:fillRect/>
          </a:stretch>
        </p:blipFill>
        <p:spPr>
          <a:xfrm>
            <a:off x="838200" y="1690688"/>
            <a:ext cx="10674471" cy="4665662"/>
          </a:xfrm>
          <a:prstGeom prst="rect">
            <a:avLst/>
          </a:prstGeom>
        </p:spPr>
      </p:pic>
    </p:spTree>
    <p:extLst>
      <p:ext uri="{BB962C8B-B14F-4D97-AF65-F5344CB8AC3E}">
        <p14:creationId xmlns:p14="http://schemas.microsoft.com/office/powerpoint/2010/main" val="126497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795F-42D1-40FF-97C2-91D9CDD1D87B}"/>
              </a:ext>
            </a:extLst>
          </p:cNvPr>
          <p:cNvSpPr>
            <a:spLocks noGrp="1"/>
          </p:cNvSpPr>
          <p:nvPr>
            <p:ph type="title"/>
          </p:nvPr>
        </p:nvSpPr>
        <p:spPr/>
        <p:txBody>
          <a:bodyPr>
            <a:noAutofit/>
          </a:bodyPr>
          <a:lstStyle/>
          <a:p>
            <a:r>
              <a:rPr lang="en-US" sz="3200" dirty="0"/>
              <a:t>Partnership with Latinos in the South Program</a:t>
            </a:r>
          </a:p>
        </p:txBody>
      </p:sp>
      <p:pic>
        <p:nvPicPr>
          <p:cNvPr id="6" name="Picture 5">
            <a:extLst>
              <a:ext uri="{FF2B5EF4-FFF2-40B4-BE49-F238E27FC236}">
                <a16:creationId xmlns:a16="http://schemas.microsoft.com/office/drawing/2014/main" id="{81497CEA-D66A-4B58-A05C-93B56475BD1E}"/>
              </a:ext>
            </a:extLst>
          </p:cNvPr>
          <p:cNvPicPr>
            <a:picLocks noChangeAspect="1"/>
          </p:cNvPicPr>
          <p:nvPr/>
        </p:nvPicPr>
        <p:blipFill>
          <a:blip r:embed="rId2"/>
          <a:stretch>
            <a:fillRect/>
          </a:stretch>
        </p:blipFill>
        <p:spPr>
          <a:xfrm>
            <a:off x="838200" y="1690688"/>
            <a:ext cx="10789896" cy="4601573"/>
          </a:xfrm>
          <a:prstGeom prst="rect">
            <a:avLst/>
          </a:prstGeom>
        </p:spPr>
      </p:pic>
    </p:spTree>
    <p:extLst>
      <p:ext uri="{BB962C8B-B14F-4D97-AF65-F5344CB8AC3E}">
        <p14:creationId xmlns:p14="http://schemas.microsoft.com/office/powerpoint/2010/main" val="100424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40D3E9-5D8E-4E79-881B-31F3E36DC201}"/>
              </a:ext>
            </a:extLst>
          </p:cNvPr>
          <p:cNvSpPr>
            <a:spLocks noGrp="1"/>
          </p:cNvSpPr>
          <p:nvPr>
            <p:ph type="title"/>
          </p:nvPr>
        </p:nvSpPr>
        <p:spPr>
          <a:xfrm>
            <a:off x="838200" y="136525"/>
            <a:ext cx="10515600" cy="1348065"/>
          </a:xfrm>
        </p:spPr>
        <p:txBody>
          <a:bodyPr>
            <a:noAutofit/>
          </a:bodyPr>
          <a:lstStyle/>
          <a:p>
            <a:r>
              <a:rPr lang="en-US" sz="3600" dirty="0"/>
              <a:t>Let’s Discuss the Project using </a:t>
            </a:r>
            <a:br>
              <a:rPr lang="en-US" sz="3600" dirty="0"/>
            </a:br>
            <a:r>
              <a:rPr lang="en-US" sz="3600" u="sng" dirty="0"/>
              <a:t>Very Non-Scientific Language:</a:t>
            </a:r>
            <a:endParaRPr lang="en-US" sz="3600" dirty="0"/>
          </a:p>
        </p:txBody>
      </p:sp>
      <p:sp>
        <p:nvSpPr>
          <p:cNvPr id="5" name="Content Placeholder 4">
            <a:extLst>
              <a:ext uri="{FF2B5EF4-FFF2-40B4-BE49-F238E27FC236}">
                <a16:creationId xmlns:a16="http://schemas.microsoft.com/office/drawing/2014/main" id="{84E4882F-9741-4795-87D8-AA105F9E176F}"/>
              </a:ext>
            </a:extLst>
          </p:cNvPr>
          <p:cNvSpPr>
            <a:spLocks noGrp="1"/>
          </p:cNvSpPr>
          <p:nvPr>
            <p:ph idx="1"/>
          </p:nvPr>
        </p:nvSpPr>
        <p:spPr>
          <a:xfrm>
            <a:off x="439387" y="2045566"/>
            <a:ext cx="11091553" cy="3766272"/>
          </a:xfrm>
        </p:spPr>
        <p:txBody>
          <a:bodyPr>
            <a:noAutofit/>
          </a:bodyPr>
          <a:lstStyle/>
          <a:p>
            <a:pPr>
              <a:lnSpc>
                <a:spcPct val="100000"/>
              </a:lnSpc>
              <a:spcBef>
                <a:spcPts val="600"/>
              </a:spcBef>
            </a:pPr>
            <a:r>
              <a:rPr lang="en-US" b="1" dirty="0">
                <a:solidFill>
                  <a:srgbClr val="FFC000"/>
                </a:solidFill>
              </a:rPr>
              <a:t>THE THING</a:t>
            </a:r>
            <a:r>
              <a:rPr lang="en-US" dirty="0"/>
              <a:t>: Pre-Exposure Prophylaxis (PrEP) for HIV.</a:t>
            </a:r>
          </a:p>
          <a:p>
            <a:pPr>
              <a:lnSpc>
                <a:spcPct val="100000"/>
              </a:lnSpc>
              <a:spcBef>
                <a:spcPts val="600"/>
              </a:spcBef>
            </a:pPr>
            <a:r>
              <a:rPr lang="en-US" dirty="0"/>
              <a:t>Efficacy: </a:t>
            </a:r>
            <a:r>
              <a:rPr lang="en-US" b="1" dirty="0">
                <a:solidFill>
                  <a:srgbClr val="FFC000"/>
                </a:solidFill>
              </a:rPr>
              <a:t>PrEP </a:t>
            </a:r>
            <a:r>
              <a:rPr lang="en-US" dirty="0"/>
              <a:t>works.</a:t>
            </a:r>
          </a:p>
          <a:p>
            <a:pPr>
              <a:lnSpc>
                <a:spcPct val="100000"/>
              </a:lnSpc>
              <a:spcBef>
                <a:spcPts val="600"/>
              </a:spcBef>
            </a:pPr>
            <a:r>
              <a:rPr lang="en-US" dirty="0"/>
              <a:t>Effectiveness: </a:t>
            </a:r>
            <a:r>
              <a:rPr lang="en-US" b="1" dirty="0">
                <a:solidFill>
                  <a:srgbClr val="FFC000"/>
                </a:solidFill>
              </a:rPr>
              <a:t>PrEP </a:t>
            </a:r>
            <a:r>
              <a:rPr lang="en-US" dirty="0"/>
              <a:t>works in real-life circumstances.</a:t>
            </a:r>
          </a:p>
          <a:p>
            <a:pPr>
              <a:lnSpc>
                <a:spcPct val="100000"/>
              </a:lnSpc>
              <a:spcBef>
                <a:spcPts val="600"/>
              </a:spcBef>
            </a:pPr>
            <a:r>
              <a:rPr lang="en-US" dirty="0"/>
              <a:t>Implementation: “</a:t>
            </a:r>
            <a:r>
              <a:rPr lang="en-US" b="1" dirty="0">
                <a:solidFill>
                  <a:srgbClr val="FFC000"/>
                </a:solidFill>
              </a:rPr>
              <a:t>DOING THE THING</a:t>
            </a:r>
            <a:r>
              <a:rPr lang="en-US" dirty="0"/>
              <a:t>”</a:t>
            </a:r>
            <a:r>
              <a:rPr lang="en-US" b="1" dirty="0">
                <a:solidFill>
                  <a:srgbClr val="FFC000"/>
                </a:solidFill>
              </a:rPr>
              <a:t> </a:t>
            </a:r>
            <a:r>
              <a:rPr lang="en-US" dirty="0"/>
              <a:t>is lagging, especially for Black and Latinx populations. </a:t>
            </a:r>
          </a:p>
          <a:p>
            <a:pPr>
              <a:lnSpc>
                <a:spcPct val="100000"/>
              </a:lnSpc>
              <a:spcBef>
                <a:spcPts val="600"/>
              </a:spcBef>
            </a:pPr>
            <a:r>
              <a:rPr lang="en-US" dirty="0"/>
              <a:t>Implementation Strategies: We need “stuff” to try to help people/places </a:t>
            </a:r>
            <a:r>
              <a:rPr lang="en-US" b="1" dirty="0">
                <a:solidFill>
                  <a:srgbClr val="FFC000"/>
                </a:solidFill>
              </a:rPr>
              <a:t>DO THE THING</a:t>
            </a:r>
            <a:r>
              <a:rPr lang="en-US" dirty="0"/>
              <a:t>.</a:t>
            </a:r>
          </a:p>
          <a:p>
            <a:pPr>
              <a:lnSpc>
                <a:spcPct val="100000"/>
              </a:lnSpc>
              <a:spcBef>
                <a:spcPts val="600"/>
              </a:spcBef>
            </a:pPr>
            <a:r>
              <a:rPr lang="en-US" dirty="0"/>
              <a:t>Implementation Outcomes: We need to better measure how much and how well people/places </a:t>
            </a:r>
            <a:r>
              <a:rPr lang="en-US" b="1" dirty="0">
                <a:solidFill>
                  <a:srgbClr val="FFC000"/>
                </a:solidFill>
              </a:rPr>
              <a:t>DO THE THING</a:t>
            </a:r>
            <a:r>
              <a:rPr lang="en-US" dirty="0"/>
              <a:t> for Black and Latinx individuals.</a:t>
            </a:r>
          </a:p>
        </p:txBody>
      </p:sp>
    </p:spTree>
    <p:extLst>
      <p:ext uri="{BB962C8B-B14F-4D97-AF65-F5344CB8AC3E}">
        <p14:creationId xmlns:p14="http://schemas.microsoft.com/office/powerpoint/2010/main" val="24800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37DA-EFAF-4F4D-94EE-5100763095CD}"/>
              </a:ext>
            </a:extLst>
          </p:cNvPr>
          <p:cNvSpPr>
            <a:spLocks noGrp="1"/>
          </p:cNvSpPr>
          <p:nvPr>
            <p:ph type="title"/>
          </p:nvPr>
        </p:nvSpPr>
        <p:spPr/>
        <p:txBody>
          <a:bodyPr/>
          <a:lstStyle/>
          <a:p>
            <a:r>
              <a:rPr lang="en-US" dirty="0"/>
              <a:t>Framework for the Project: EPIS</a:t>
            </a:r>
          </a:p>
        </p:txBody>
      </p:sp>
      <p:pic>
        <p:nvPicPr>
          <p:cNvPr id="3076" name="Picture 4" descr="EPIS Graphic.SAMHSA.jpg">
            <a:extLst>
              <a:ext uri="{FF2B5EF4-FFF2-40B4-BE49-F238E27FC236}">
                <a16:creationId xmlns:a16="http://schemas.microsoft.com/office/drawing/2014/main" id="{61716969-3A0E-4BF4-B905-981FDA4AF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08" y="1623364"/>
            <a:ext cx="8965870" cy="506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56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C0DDC-D116-43DA-B0B5-A6A82668AD5D}"/>
              </a:ext>
            </a:extLst>
          </p:cNvPr>
          <p:cNvSpPr>
            <a:spLocks noGrp="1"/>
          </p:cNvSpPr>
          <p:nvPr>
            <p:ph type="title"/>
          </p:nvPr>
        </p:nvSpPr>
        <p:spPr>
          <a:xfrm>
            <a:off x="640081" y="265388"/>
            <a:ext cx="6241568" cy="1783080"/>
          </a:xfrm>
        </p:spPr>
        <p:txBody>
          <a:bodyPr vert="horz" lIns="91440" tIns="45720" rIns="91440" bIns="45720" rtlCol="0" anchor="b">
            <a:normAutofit/>
          </a:bodyPr>
          <a:lstStyle/>
          <a:p>
            <a:r>
              <a:rPr lang="en-US" dirty="0"/>
              <a:t>Why Now?</a:t>
            </a:r>
          </a:p>
        </p:txBody>
      </p:sp>
      <p:sp>
        <p:nvSpPr>
          <p:cNvPr id="5" name="Content Placeholder 4">
            <a:extLst>
              <a:ext uri="{FF2B5EF4-FFF2-40B4-BE49-F238E27FC236}">
                <a16:creationId xmlns:a16="http://schemas.microsoft.com/office/drawing/2014/main" id="{5B430F02-9645-4F56-99F7-1DC2F76FFFE5}"/>
              </a:ext>
            </a:extLst>
          </p:cNvPr>
          <p:cNvSpPr>
            <a:spLocks noGrp="1"/>
          </p:cNvSpPr>
          <p:nvPr>
            <p:ph idx="1"/>
          </p:nvPr>
        </p:nvSpPr>
        <p:spPr>
          <a:xfrm>
            <a:off x="559528" y="2749154"/>
            <a:ext cx="6241568" cy="3483864"/>
          </a:xfrm>
        </p:spPr>
        <p:txBody>
          <a:bodyPr vert="horz" lIns="91440" tIns="45720" rIns="91440" bIns="45720" rtlCol="0">
            <a:normAutofit fontScale="92500" lnSpcReduction="20000"/>
          </a:bodyPr>
          <a:lstStyle/>
          <a:p>
            <a:pPr marL="339725" indent="-228600">
              <a:buFont typeface="Arial" panose="020B0604020202020204" pitchFamily="34" charset="0"/>
              <a:buChar char="•"/>
            </a:pPr>
            <a:r>
              <a:rPr lang="en-US" sz="3200" dirty="0"/>
              <a:t>Antiretroviral therapy is highly efficacious</a:t>
            </a:r>
          </a:p>
          <a:p>
            <a:pPr marL="339725" indent="-228600">
              <a:buFont typeface="Arial" panose="020B0604020202020204" pitchFamily="34" charset="0"/>
              <a:buChar char="•"/>
            </a:pPr>
            <a:r>
              <a:rPr lang="en-US" sz="3200" dirty="0" err="1"/>
              <a:t>PrEP</a:t>
            </a:r>
            <a:r>
              <a:rPr lang="en-US" sz="3200" dirty="0"/>
              <a:t> is highly efficacious</a:t>
            </a:r>
          </a:p>
          <a:p>
            <a:pPr marL="339725" indent="-228600">
              <a:buFont typeface="Arial" panose="020B0604020202020204" pitchFamily="34" charset="0"/>
              <a:buChar char="•"/>
            </a:pPr>
            <a:r>
              <a:rPr lang="en-US" sz="3200" dirty="0"/>
              <a:t>U=U (Undetectable = </a:t>
            </a:r>
            <a:r>
              <a:rPr lang="en-US" sz="3200" dirty="0" err="1"/>
              <a:t>Untransmittable</a:t>
            </a:r>
            <a:r>
              <a:rPr lang="en-US" sz="3200" dirty="0"/>
              <a:t>)</a:t>
            </a:r>
          </a:p>
          <a:p>
            <a:pPr marL="339725" indent="-228600">
              <a:buFont typeface="Arial" panose="020B0604020202020204" pitchFamily="34" charset="0"/>
              <a:buChar char="•"/>
            </a:pPr>
            <a:r>
              <a:rPr lang="en-US" sz="3200" dirty="0"/>
              <a:t>Vaccine and cure research is moving forward</a:t>
            </a:r>
          </a:p>
          <a:p>
            <a:pPr marL="339725" indent="-228600">
              <a:buFont typeface="Arial" panose="020B0604020202020204" pitchFamily="34" charset="0"/>
              <a:buChar char="•"/>
            </a:pPr>
            <a:r>
              <a:rPr lang="en-US" sz="3200" dirty="0"/>
              <a:t>And yet…</a:t>
            </a:r>
          </a:p>
          <a:p>
            <a:pPr indent="-22860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453D5A95-B8E3-4E56-91A4-E9E20D549D1C}"/>
              </a:ext>
            </a:extLst>
          </p:cNvPr>
          <p:cNvPicPr>
            <a:picLocks noChangeAspect="1"/>
          </p:cNvPicPr>
          <p:nvPr/>
        </p:nvPicPr>
        <p:blipFill>
          <a:blip r:embed="rId3"/>
          <a:stretch>
            <a:fillRect/>
          </a:stretch>
        </p:blipFill>
        <p:spPr>
          <a:xfrm>
            <a:off x="7464056" y="2853041"/>
            <a:ext cx="4001543" cy="3284284"/>
          </a:xfrm>
          <a:prstGeom prst="rect">
            <a:avLst/>
          </a:prstGeom>
        </p:spPr>
      </p:pic>
    </p:spTree>
    <p:extLst>
      <p:ext uri="{BB962C8B-B14F-4D97-AF65-F5344CB8AC3E}">
        <p14:creationId xmlns:p14="http://schemas.microsoft.com/office/powerpoint/2010/main" val="17953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758E-C92A-4FC1-BC0F-15AA01382604}"/>
              </a:ext>
            </a:extLst>
          </p:cNvPr>
          <p:cNvSpPr>
            <a:spLocks noGrp="1"/>
          </p:cNvSpPr>
          <p:nvPr>
            <p:ph type="title"/>
          </p:nvPr>
        </p:nvSpPr>
        <p:spPr>
          <a:xfrm>
            <a:off x="1056904" y="553598"/>
            <a:ext cx="9571512" cy="1124949"/>
          </a:xfrm>
        </p:spPr>
        <p:txBody>
          <a:bodyPr>
            <a:noAutofit/>
          </a:bodyPr>
          <a:lstStyle/>
          <a:p>
            <a:pPr algn="ctr"/>
            <a:r>
              <a:rPr lang="en-US" sz="4000" dirty="0"/>
              <a:t>Additional CBPR Power-Sharing Framework Elements</a:t>
            </a:r>
          </a:p>
        </p:txBody>
      </p:sp>
      <p:pic>
        <p:nvPicPr>
          <p:cNvPr id="6" name="Picture 5">
            <a:extLst>
              <a:ext uri="{FF2B5EF4-FFF2-40B4-BE49-F238E27FC236}">
                <a16:creationId xmlns:a16="http://schemas.microsoft.com/office/drawing/2014/main" id="{EA83CEC7-B6BE-4BFB-980A-194AC3C85C84}"/>
              </a:ext>
            </a:extLst>
          </p:cNvPr>
          <p:cNvPicPr>
            <a:picLocks noChangeAspect="1"/>
          </p:cNvPicPr>
          <p:nvPr/>
        </p:nvPicPr>
        <p:blipFill>
          <a:blip r:embed="rId2"/>
          <a:stretch>
            <a:fillRect/>
          </a:stretch>
        </p:blipFill>
        <p:spPr>
          <a:xfrm>
            <a:off x="3105220" y="1856941"/>
            <a:ext cx="5492916" cy="4613714"/>
          </a:xfrm>
          <a:prstGeom prst="rect">
            <a:avLst/>
          </a:prstGeom>
        </p:spPr>
      </p:pic>
    </p:spTree>
    <p:extLst>
      <p:ext uri="{BB962C8B-B14F-4D97-AF65-F5344CB8AC3E}">
        <p14:creationId xmlns:p14="http://schemas.microsoft.com/office/powerpoint/2010/main" val="313897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5175-282B-4D6F-8160-BC750F41C7E0}"/>
              </a:ext>
            </a:extLst>
          </p:cNvPr>
          <p:cNvSpPr>
            <a:spLocks noGrp="1"/>
          </p:cNvSpPr>
          <p:nvPr>
            <p:ph type="title"/>
          </p:nvPr>
        </p:nvSpPr>
        <p:spPr>
          <a:xfrm>
            <a:off x="838200" y="731993"/>
            <a:ext cx="10515600" cy="1124949"/>
          </a:xfrm>
        </p:spPr>
        <p:txBody>
          <a:bodyPr/>
          <a:lstStyle/>
          <a:p>
            <a:r>
              <a:rPr lang="en-US" dirty="0"/>
              <a:t>Key Questions within the Work</a:t>
            </a:r>
          </a:p>
        </p:txBody>
      </p:sp>
      <p:pic>
        <p:nvPicPr>
          <p:cNvPr id="6" name="Picture 5">
            <a:extLst>
              <a:ext uri="{FF2B5EF4-FFF2-40B4-BE49-F238E27FC236}">
                <a16:creationId xmlns:a16="http://schemas.microsoft.com/office/drawing/2014/main" id="{442591A6-2A10-43BF-9773-677F94F39451}"/>
              </a:ext>
            </a:extLst>
          </p:cNvPr>
          <p:cNvPicPr>
            <a:picLocks noChangeAspect="1"/>
          </p:cNvPicPr>
          <p:nvPr/>
        </p:nvPicPr>
        <p:blipFill>
          <a:blip r:embed="rId2"/>
          <a:stretch>
            <a:fillRect/>
          </a:stretch>
        </p:blipFill>
        <p:spPr>
          <a:xfrm>
            <a:off x="347670" y="2146201"/>
            <a:ext cx="11496659" cy="3957715"/>
          </a:xfrm>
          <a:prstGeom prst="rect">
            <a:avLst/>
          </a:prstGeom>
        </p:spPr>
      </p:pic>
    </p:spTree>
    <p:extLst>
      <p:ext uri="{BB962C8B-B14F-4D97-AF65-F5344CB8AC3E}">
        <p14:creationId xmlns:p14="http://schemas.microsoft.com/office/powerpoint/2010/main" val="2069720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ECF7-C84B-4F79-A26F-6F130F35985B}"/>
              </a:ext>
            </a:extLst>
          </p:cNvPr>
          <p:cNvSpPr>
            <a:spLocks noGrp="1"/>
          </p:cNvSpPr>
          <p:nvPr>
            <p:ph type="title"/>
          </p:nvPr>
        </p:nvSpPr>
        <p:spPr/>
        <p:txBody>
          <a:bodyPr/>
          <a:lstStyle/>
          <a:p>
            <a:r>
              <a:rPr lang="en-US" dirty="0"/>
              <a:t>Collaborators</a:t>
            </a:r>
          </a:p>
        </p:txBody>
      </p:sp>
      <p:pic>
        <p:nvPicPr>
          <p:cNvPr id="6" name="Picture 5">
            <a:extLst>
              <a:ext uri="{FF2B5EF4-FFF2-40B4-BE49-F238E27FC236}">
                <a16:creationId xmlns:a16="http://schemas.microsoft.com/office/drawing/2014/main" id="{4231EEB9-732D-423E-B4E2-F3C921C0198B}"/>
              </a:ext>
            </a:extLst>
          </p:cNvPr>
          <p:cNvPicPr>
            <a:picLocks noChangeAspect="1"/>
          </p:cNvPicPr>
          <p:nvPr/>
        </p:nvPicPr>
        <p:blipFill>
          <a:blip r:embed="rId2"/>
          <a:stretch>
            <a:fillRect/>
          </a:stretch>
        </p:blipFill>
        <p:spPr>
          <a:xfrm>
            <a:off x="1069694" y="1870100"/>
            <a:ext cx="9961654" cy="4150689"/>
          </a:xfrm>
          <a:prstGeom prst="rect">
            <a:avLst/>
          </a:prstGeom>
        </p:spPr>
      </p:pic>
    </p:spTree>
    <p:extLst>
      <p:ext uri="{BB962C8B-B14F-4D97-AF65-F5344CB8AC3E}">
        <p14:creationId xmlns:p14="http://schemas.microsoft.com/office/powerpoint/2010/main" val="17214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F5D2-EDB7-472A-B8FF-C6E3C18EDAC7}"/>
              </a:ext>
            </a:extLst>
          </p:cNvPr>
          <p:cNvSpPr>
            <a:spLocks noGrp="1"/>
          </p:cNvSpPr>
          <p:nvPr>
            <p:ph type="title"/>
          </p:nvPr>
        </p:nvSpPr>
        <p:spPr>
          <a:xfrm>
            <a:off x="380010" y="1254507"/>
            <a:ext cx="11649694" cy="1124949"/>
          </a:xfrm>
        </p:spPr>
        <p:txBody>
          <a:bodyPr>
            <a:normAutofit fontScale="90000"/>
          </a:bodyPr>
          <a:lstStyle/>
          <a:p>
            <a:r>
              <a:rPr lang="en-US" dirty="0"/>
              <a:t>Methodology:</a:t>
            </a:r>
            <a:br>
              <a:rPr lang="en-US" dirty="0"/>
            </a:br>
            <a:r>
              <a:rPr lang="en-US" dirty="0"/>
              <a:t>Power-Sharing in Implementation Mapping</a:t>
            </a:r>
          </a:p>
        </p:txBody>
      </p:sp>
      <p:pic>
        <p:nvPicPr>
          <p:cNvPr id="6" name="Picture 5">
            <a:extLst>
              <a:ext uri="{FF2B5EF4-FFF2-40B4-BE49-F238E27FC236}">
                <a16:creationId xmlns:a16="http://schemas.microsoft.com/office/drawing/2014/main" id="{AC217FC8-89AA-4F0D-A8BC-94AFF4524378}"/>
              </a:ext>
            </a:extLst>
          </p:cNvPr>
          <p:cNvPicPr>
            <a:picLocks noChangeAspect="1"/>
          </p:cNvPicPr>
          <p:nvPr/>
        </p:nvPicPr>
        <p:blipFill>
          <a:blip r:embed="rId2"/>
          <a:stretch>
            <a:fillRect/>
          </a:stretch>
        </p:blipFill>
        <p:spPr>
          <a:xfrm>
            <a:off x="471021" y="2991166"/>
            <a:ext cx="11249957" cy="3215582"/>
          </a:xfrm>
          <a:prstGeom prst="rect">
            <a:avLst/>
          </a:prstGeom>
        </p:spPr>
      </p:pic>
    </p:spTree>
    <p:extLst>
      <p:ext uri="{BB962C8B-B14F-4D97-AF65-F5344CB8AC3E}">
        <p14:creationId xmlns:p14="http://schemas.microsoft.com/office/powerpoint/2010/main" val="2634914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9D43-9390-467A-8093-774CAAA60664}"/>
              </a:ext>
            </a:extLst>
          </p:cNvPr>
          <p:cNvSpPr>
            <a:spLocks noGrp="1"/>
          </p:cNvSpPr>
          <p:nvPr>
            <p:ph type="title"/>
          </p:nvPr>
        </p:nvSpPr>
        <p:spPr>
          <a:xfrm>
            <a:off x="838200" y="1135755"/>
            <a:ext cx="10515600" cy="1124949"/>
          </a:xfrm>
        </p:spPr>
        <p:txBody>
          <a:bodyPr>
            <a:normAutofit fontScale="90000"/>
          </a:bodyPr>
          <a:lstStyle/>
          <a:p>
            <a:r>
              <a:rPr lang="en-US" dirty="0"/>
              <a:t>Implementation Outcomes:</a:t>
            </a:r>
            <a:br>
              <a:rPr lang="en-US" dirty="0"/>
            </a:br>
            <a:r>
              <a:rPr lang="en-US" dirty="0"/>
              <a:t>Your Work is Only as Good as Your Measures</a:t>
            </a:r>
          </a:p>
        </p:txBody>
      </p:sp>
      <p:sp>
        <p:nvSpPr>
          <p:cNvPr id="6" name="TextBox 5">
            <a:extLst>
              <a:ext uri="{FF2B5EF4-FFF2-40B4-BE49-F238E27FC236}">
                <a16:creationId xmlns:a16="http://schemas.microsoft.com/office/drawing/2014/main" id="{D5DB419A-6D94-42D0-B0FF-EE463BCD2571}"/>
              </a:ext>
            </a:extLst>
          </p:cNvPr>
          <p:cNvSpPr txBox="1"/>
          <p:nvPr/>
        </p:nvSpPr>
        <p:spPr>
          <a:xfrm>
            <a:off x="928893" y="3429000"/>
            <a:ext cx="9568894" cy="954107"/>
          </a:xfrm>
          <a:prstGeom prst="rect">
            <a:avLst/>
          </a:prstGeom>
          <a:noFill/>
        </p:spPr>
        <p:txBody>
          <a:bodyPr wrap="square">
            <a:spAutoFit/>
          </a:bodyPr>
          <a:lstStyle/>
          <a:p>
            <a:r>
              <a:rPr lang="en-US" sz="2800" dirty="0"/>
              <a:t>Remember: Main implementation outcomes are how much and how well they DO THE THING.</a:t>
            </a:r>
          </a:p>
        </p:txBody>
      </p:sp>
    </p:spTree>
    <p:extLst>
      <p:ext uri="{BB962C8B-B14F-4D97-AF65-F5344CB8AC3E}">
        <p14:creationId xmlns:p14="http://schemas.microsoft.com/office/powerpoint/2010/main" val="3091603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7DEA-D430-49C7-84CC-975AF76EE435}"/>
              </a:ext>
            </a:extLst>
          </p:cNvPr>
          <p:cNvSpPr>
            <a:spLocks noGrp="1"/>
          </p:cNvSpPr>
          <p:nvPr>
            <p:ph type="title"/>
          </p:nvPr>
        </p:nvSpPr>
        <p:spPr/>
        <p:txBody>
          <a:bodyPr/>
          <a:lstStyle/>
          <a:p>
            <a:r>
              <a:rPr lang="en-US" dirty="0"/>
              <a:t>Implementation Outcomes</a:t>
            </a:r>
          </a:p>
        </p:txBody>
      </p:sp>
      <p:sp>
        <p:nvSpPr>
          <p:cNvPr id="3" name="Content Placeholder 2">
            <a:extLst>
              <a:ext uri="{FF2B5EF4-FFF2-40B4-BE49-F238E27FC236}">
                <a16:creationId xmlns:a16="http://schemas.microsoft.com/office/drawing/2014/main" id="{272A1B3E-E14A-4798-AD59-F5A0A8F28BAA}"/>
              </a:ext>
            </a:extLst>
          </p:cNvPr>
          <p:cNvSpPr>
            <a:spLocks noGrp="1"/>
          </p:cNvSpPr>
          <p:nvPr>
            <p:ph sz="half" idx="1"/>
          </p:nvPr>
        </p:nvSpPr>
        <p:spPr>
          <a:xfrm>
            <a:off x="710201" y="2478741"/>
            <a:ext cx="10771598" cy="3339101"/>
          </a:xfrm>
        </p:spPr>
        <p:txBody>
          <a:bodyPr>
            <a:normAutofit fontScale="77500" lnSpcReduction="20000"/>
          </a:bodyPr>
          <a:lstStyle/>
          <a:p>
            <a:pPr marL="514350" indent="-514350">
              <a:spcBef>
                <a:spcPts val="0"/>
              </a:spcBef>
              <a:buFont typeface="+mj-lt"/>
              <a:buAutoNum type="arabicPeriod"/>
            </a:pPr>
            <a:r>
              <a:rPr lang="en-US" sz="4000" dirty="0">
                <a:solidFill>
                  <a:schemeClr val="accent4">
                    <a:lumMod val="50000"/>
                  </a:schemeClr>
                </a:solidFill>
              </a:rPr>
              <a:t>Acceptability</a:t>
            </a:r>
            <a:r>
              <a:rPr lang="en-US" sz="4000" dirty="0"/>
              <a:t> (e.g., How acceptable is to clinicians to prescribe PrEP?)</a:t>
            </a:r>
          </a:p>
          <a:p>
            <a:pPr marL="514350" indent="-514350">
              <a:spcBef>
                <a:spcPts val="0"/>
              </a:spcBef>
              <a:buFont typeface="+mj-lt"/>
              <a:buAutoNum type="arabicPeriod" startAt="2"/>
            </a:pPr>
            <a:r>
              <a:rPr lang="en-US" sz="4000" dirty="0">
                <a:solidFill>
                  <a:schemeClr val="accent4">
                    <a:lumMod val="50000"/>
                  </a:schemeClr>
                </a:solidFill>
              </a:rPr>
              <a:t>Adoption</a:t>
            </a:r>
            <a:r>
              <a:rPr lang="en-US" sz="4000" dirty="0"/>
              <a:t> (e.g., What proportion of clinicians plan to prescribe </a:t>
            </a:r>
            <a:r>
              <a:rPr lang="en-US" sz="4000" dirty="0" err="1"/>
              <a:t>PrEP</a:t>
            </a:r>
            <a:r>
              <a:rPr lang="en-US" sz="4000" dirty="0"/>
              <a:t>?)</a:t>
            </a:r>
          </a:p>
          <a:p>
            <a:pPr marL="514350" indent="-514350">
              <a:spcBef>
                <a:spcPts val="0"/>
              </a:spcBef>
              <a:buFont typeface="+mj-lt"/>
              <a:buAutoNum type="arabicPeriod" startAt="2"/>
            </a:pPr>
            <a:r>
              <a:rPr lang="en-US" sz="4000" dirty="0">
                <a:solidFill>
                  <a:schemeClr val="accent4">
                    <a:lumMod val="50000"/>
                  </a:schemeClr>
                </a:solidFill>
              </a:rPr>
              <a:t>Appropriateness</a:t>
            </a:r>
            <a:r>
              <a:rPr lang="en-US" sz="4000" dirty="0"/>
              <a:t> (e.g., How do stakeholders view the compatibility of </a:t>
            </a:r>
            <a:r>
              <a:rPr lang="en-US" sz="4000" dirty="0" err="1"/>
              <a:t>PrEP</a:t>
            </a:r>
            <a:r>
              <a:rPr lang="en-US" sz="4000" dirty="0"/>
              <a:t> prescribing with the structure/ethos/culture of the clinic or service organization?)</a:t>
            </a:r>
          </a:p>
          <a:p>
            <a:pPr marL="514350" indent="-514350">
              <a:spcBef>
                <a:spcPts val="0"/>
              </a:spcBef>
              <a:buFont typeface="+mj-lt"/>
              <a:buAutoNum type="arabicPeriod" startAt="2"/>
            </a:pPr>
            <a:r>
              <a:rPr lang="en-US" sz="4000" dirty="0">
                <a:solidFill>
                  <a:schemeClr val="accent4">
                    <a:lumMod val="50000"/>
                  </a:schemeClr>
                </a:solidFill>
              </a:rPr>
              <a:t>Costs</a:t>
            </a:r>
            <a:r>
              <a:rPr lang="en-US" sz="4000" dirty="0"/>
              <a:t> (e.g., How much will it cost to train and remind clinicians about </a:t>
            </a:r>
            <a:r>
              <a:rPr lang="en-US" sz="4000" dirty="0" err="1"/>
              <a:t>PrEP</a:t>
            </a:r>
            <a:r>
              <a:rPr lang="en-US" sz="4000" dirty="0"/>
              <a:t> prescribing?)</a:t>
            </a:r>
          </a:p>
        </p:txBody>
      </p:sp>
      <p:sp>
        <p:nvSpPr>
          <p:cNvPr id="5" name="Date Placeholder 4">
            <a:extLst>
              <a:ext uri="{FF2B5EF4-FFF2-40B4-BE49-F238E27FC236}">
                <a16:creationId xmlns:a16="http://schemas.microsoft.com/office/drawing/2014/main" id="{3890BCC6-62A7-4679-B24A-43AFA0D2FEF5}"/>
              </a:ext>
            </a:extLst>
          </p:cNvPr>
          <p:cNvSpPr>
            <a:spLocks noGrp="1"/>
          </p:cNvSpPr>
          <p:nvPr>
            <p:ph type="dt" sz="half" idx="10"/>
          </p:nvPr>
        </p:nvSpPr>
        <p:spPr>
          <a:xfrm>
            <a:off x="513708" y="6400799"/>
            <a:ext cx="11486508" cy="236307"/>
          </a:xfrm>
        </p:spPr>
        <p:txBody>
          <a:bodyPr/>
          <a:lstStyle/>
          <a:p>
            <a:r>
              <a:rPr lang="en-US" sz="1800" dirty="0"/>
              <a:t>Proctor, E., </a:t>
            </a:r>
            <a:r>
              <a:rPr lang="en-US" sz="1800" dirty="0" err="1"/>
              <a:t>Silmere</a:t>
            </a:r>
            <a:r>
              <a:rPr lang="en-US" sz="1800" dirty="0"/>
              <a:t>, H., Raghavan, R., </a:t>
            </a:r>
            <a:r>
              <a:rPr lang="en-US" sz="1800" dirty="0" err="1"/>
              <a:t>Hovmand</a:t>
            </a:r>
            <a:r>
              <a:rPr lang="en-US" sz="1800" dirty="0"/>
              <a:t>, P., Aarons, G., Bunger, A., ... &amp; Hensley, M. (2011). Outcomes for implementation research: Conceptual distinctions, measurement challenges, and research agenda. </a:t>
            </a:r>
            <a:r>
              <a:rPr lang="en-US" sz="1800" i="1" dirty="0"/>
              <a:t>Administration and Policy in Mental Health and Mental Health Services Research</a:t>
            </a:r>
            <a:r>
              <a:rPr lang="en-US" sz="1800" dirty="0"/>
              <a:t>, 38(2), 65-76.</a:t>
            </a:r>
          </a:p>
        </p:txBody>
      </p:sp>
    </p:spTree>
    <p:extLst>
      <p:ext uri="{BB962C8B-B14F-4D97-AF65-F5344CB8AC3E}">
        <p14:creationId xmlns:p14="http://schemas.microsoft.com/office/powerpoint/2010/main" val="340589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7DEA-D430-49C7-84CC-975AF76EE435}"/>
              </a:ext>
            </a:extLst>
          </p:cNvPr>
          <p:cNvSpPr>
            <a:spLocks noGrp="1"/>
          </p:cNvSpPr>
          <p:nvPr>
            <p:ph type="title"/>
          </p:nvPr>
        </p:nvSpPr>
        <p:spPr/>
        <p:txBody>
          <a:bodyPr/>
          <a:lstStyle/>
          <a:p>
            <a:r>
              <a:rPr lang="en-US" dirty="0"/>
              <a:t>Implementation Outcomes</a:t>
            </a:r>
          </a:p>
        </p:txBody>
      </p:sp>
      <p:sp>
        <p:nvSpPr>
          <p:cNvPr id="4" name="Content Placeholder 3">
            <a:extLst>
              <a:ext uri="{FF2B5EF4-FFF2-40B4-BE49-F238E27FC236}">
                <a16:creationId xmlns:a16="http://schemas.microsoft.com/office/drawing/2014/main" id="{348DC337-0971-492A-8D13-81B2F3D104BE}"/>
              </a:ext>
            </a:extLst>
          </p:cNvPr>
          <p:cNvSpPr>
            <a:spLocks noGrp="1"/>
          </p:cNvSpPr>
          <p:nvPr>
            <p:ph sz="half" idx="2"/>
          </p:nvPr>
        </p:nvSpPr>
        <p:spPr>
          <a:xfrm>
            <a:off x="636998" y="2376193"/>
            <a:ext cx="10716802" cy="3339101"/>
          </a:xfrm>
        </p:spPr>
        <p:txBody>
          <a:bodyPr>
            <a:noAutofit/>
          </a:bodyPr>
          <a:lstStyle/>
          <a:p>
            <a:pPr marL="514350" indent="-514350">
              <a:spcBef>
                <a:spcPts val="0"/>
              </a:spcBef>
              <a:buFont typeface="+mj-lt"/>
              <a:buAutoNum type="arabicPeriod" startAt="5"/>
            </a:pPr>
            <a:r>
              <a:rPr lang="en-US" sz="3200" dirty="0">
                <a:solidFill>
                  <a:schemeClr val="accent4">
                    <a:lumMod val="50000"/>
                  </a:schemeClr>
                </a:solidFill>
              </a:rPr>
              <a:t>Feasibility</a:t>
            </a:r>
            <a:r>
              <a:rPr lang="en-US" sz="3200" dirty="0"/>
              <a:t> (e.g., How feasible will it be to train and remind clinic staff to offer </a:t>
            </a:r>
            <a:r>
              <a:rPr lang="en-US" sz="3200" dirty="0" err="1"/>
              <a:t>PrEP</a:t>
            </a:r>
            <a:r>
              <a:rPr lang="en-US" sz="3200" dirty="0"/>
              <a:t>?)</a:t>
            </a:r>
          </a:p>
          <a:p>
            <a:pPr marL="514350" indent="-514350">
              <a:spcBef>
                <a:spcPts val="0"/>
              </a:spcBef>
              <a:buFont typeface="+mj-lt"/>
              <a:buAutoNum type="arabicPeriod" startAt="5"/>
            </a:pPr>
            <a:r>
              <a:rPr lang="en-US" sz="3200" dirty="0">
                <a:solidFill>
                  <a:schemeClr val="accent4">
                    <a:lumMod val="50000"/>
                  </a:schemeClr>
                </a:solidFill>
              </a:rPr>
              <a:t>Fidelity</a:t>
            </a:r>
            <a:r>
              <a:rPr lang="en-US" sz="3200" dirty="0"/>
              <a:t> (e.g., How well did clinicians adhere to principles of motivational interviewing when offering </a:t>
            </a:r>
            <a:r>
              <a:rPr lang="en-US" sz="3200" dirty="0" err="1"/>
              <a:t>PrEP</a:t>
            </a:r>
            <a:r>
              <a:rPr lang="en-US" sz="3200" dirty="0"/>
              <a:t>?)</a:t>
            </a:r>
          </a:p>
          <a:p>
            <a:pPr marL="514350" indent="-514350">
              <a:spcBef>
                <a:spcPts val="0"/>
              </a:spcBef>
              <a:buFont typeface="+mj-lt"/>
              <a:buAutoNum type="arabicPeriod" startAt="5"/>
            </a:pPr>
            <a:r>
              <a:rPr lang="en-US" sz="3200" dirty="0">
                <a:solidFill>
                  <a:schemeClr val="accent4">
                    <a:lumMod val="50000"/>
                  </a:schemeClr>
                </a:solidFill>
              </a:rPr>
              <a:t>Penetration</a:t>
            </a:r>
            <a:r>
              <a:rPr lang="en-US" sz="3200" dirty="0"/>
              <a:t> (e.g., What percentage of patients who were appropriate for </a:t>
            </a:r>
            <a:r>
              <a:rPr lang="en-US" sz="3200" dirty="0" err="1"/>
              <a:t>PrEP</a:t>
            </a:r>
            <a:r>
              <a:rPr lang="en-US" sz="3200" dirty="0"/>
              <a:t> were offered the medication?)</a:t>
            </a:r>
          </a:p>
          <a:p>
            <a:pPr marL="514350" indent="-514350">
              <a:spcBef>
                <a:spcPts val="0"/>
              </a:spcBef>
              <a:buFont typeface="+mj-lt"/>
              <a:buAutoNum type="arabicPeriod" startAt="5"/>
            </a:pPr>
            <a:r>
              <a:rPr lang="en-US" sz="3200" dirty="0">
                <a:solidFill>
                  <a:schemeClr val="accent4">
                    <a:lumMod val="50000"/>
                  </a:schemeClr>
                </a:solidFill>
              </a:rPr>
              <a:t>Sustainability</a:t>
            </a:r>
            <a:r>
              <a:rPr lang="en-US" sz="3200" dirty="0"/>
              <a:t> (e.g., What are health system leadership perceptions of the future of </a:t>
            </a:r>
            <a:r>
              <a:rPr lang="en-US" sz="3200" dirty="0" err="1"/>
              <a:t>PrEP</a:t>
            </a:r>
            <a:r>
              <a:rPr lang="en-US" sz="3200" dirty="0"/>
              <a:t> in the clinic?)</a:t>
            </a:r>
          </a:p>
        </p:txBody>
      </p:sp>
      <p:sp>
        <p:nvSpPr>
          <p:cNvPr id="5" name="Date Placeholder 4">
            <a:extLst>
              <a:ext uri="{FF2B5EF4-FFF2-40B4-BE49-F238E27FC236}">
                <a16:creationId xmlns:a16="http://schemas.microsoft.com/office/drawing/2014/main" id="{3890BCC6-62A7-4679-B24A-43AFA0D2FEF5}"/>
              </a:ext>
            </a:extLst>
          </p:cNvPr>
          <p:cNvSpPr>
            <a:spLocks noGrp="1"/>
          </p:cNvSpPr>
          <p:nvPr>
            <p:ph type="dt" sz="half" idx="10"/>
          </p:nvPr>
        </p:nvSpPr>
        <p:spPr>
          <a:xfrm>
            <a:off x="513708" y="6400799"/>
            <a:ext cx="11486508" cy="236307"/>
          </a:xfrm>
        </p:spPr>
        <p:txBody>
          <a:bodyPr/>
          <a:lstStyle/>
          <a:p>
            <a:r>
              <a:rPr lang="en-US" sz="1800" dirty="0"/>
              <a:t>Proctor, E., </a:t>
            </a:r>
            <a:r>
              <a:rPr lang="en-US" sz="1800" dirty="0" err="1"/>
              <a:t>Silmere</a:t>
            </a:r>
            <a:r>
              <a:rPr lang="en-US" sz="1800" dirty="0"/>
              <a:t>, H., Raghavan, R., </a:t>
            </a:r>
            <a:r>
              <a:rPr lang="en-US" sz="1800" dirty="0" err="1"/>
              <a:t>Hovmand</a:t>
            </a:r>
            <a:r>
              <a:rPr lang="en-US" sz="1800" dirty="0"/>
              <a:t>, P., Aarons, G., Bunger, A., ... &amp; Hensley, M. (2011). Outcomes for implementation research: Conceptual distinctions, measurement challenges, and research agenda. </a:t>
            </a:r>
            <a:r>
              <a:rPr lang="en-US" sz="1800" i="1" dirty="0"/>
              <a:t>Administration and Policy in Mental Health and Mental Health Services Research</a:t>
            </a:r>
            <a:r>
              <a:rPr lang="en-US" sz="1800" dirty="0"/>
              <a:t>, 38(2), 65-76.</a:t>
            </a:r>
          </a:p>
        </p:txBody>
      </p:sp>
    </p:spTree>
    <p:extLst>
      <p:ext uri="{BB962C8B-B14F-4D97-AF65-F5344CB8AC3E}">
        <p14:creationId xmlns:p14="http://schemas.microsoft.com/office/powerpoint/2010/main" val="1586179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AC70A0AD-4A0C-40FD-A774-6B09C1736F33}"/>
              </a:ext>
            </a:extLst>
          </p:cNvPr>
          <p:cNvSpPr>
            <a:spLocks noGrp="1"/>
          </p:cNvSpPr>
          <p:nvPr>
            <p:ph type="title"/>
          </p:nvPr>
        </p:nvSpPr>
        <p:spPr/>
        <p:txBody>
          <a:bodyPr/>
          <a:lstStyle/>
          <a:p>
            <a:r>
              <a:rPr lang="en-US" dirty="0"/>
              <a:t>More Resources</a:t>
            </a:r>
          </a:p>
        </p:txBody>
      </p:sp>
      <p:sp>
        <p:nvSpPr>
          <p:cNvPr id="3" name="Text Placeholder 2">
            <a:extLst>
              <a:ext uri="{FF2B5EF4-FFF2-40B4-BE49-F238E27FC236}">
                <a16:creationId xmlns:a16="http://schemas.microsoft.com/office/drawing/2014/main" id="{A5AE4F89-DAE1-40CE-8F5C-C60CF296379E}"/>
              </a:ext>
            </a:extLst>
          </p:cNvPr>
          <p:cNvSpPr>
            <a:spLocks noGrp="1"/>
          </p:cNvSpPr>
          <p:nvPr>
            <p:ph type="body" idx="1"/>
          </p:nvPr>
        </p:nvSpPr>
        <p:spPr>
          <a:xfrm>
            <a:off x="2343912" y="2578607"/>
            <a:ext cx="3200400" cy="1590674"/>
          </a:xfrm>
        </p:spPr>
        <p:txBody>
          <a:bodyPr>
            <a:normAutofit fontScale="32500" lnSpcReduction="20000"/>
          </a:bodyPr>
          <a:lstStyle/>
          <a:p>
            <a:pPr algn="ctr"/>
            <a:r>
              <a:rPr lang="en-US" sz="8000" dirty="0"/>
              <a:t>Inter-CFAR Implementation Science Resources</a:t>
            </a:r>
          </a:p>
          <a:p>
            <a:pPr algn="ctr"/>
            <a:r>
              <a:rPr lang="en-US" b="0" i="0" dirty="0">
                <a:solidFill>
                  <a:srgbClr val="201F1E"/>
                </a:solidFill>
                <a:effectLst/>
                <a:latin typeface="Calibri" panose="020F0502020204030204" pitchFamily="34" charset="0"/>
              </a:rPr>
              <a:t> </a:t>
            </a:r>
            <a:r>
              <a:rPr lang="en-US" b="0" i="0" u="sng" dirty="0">
                <a:solidFill>
                  <a:srgbClr val="954F72"/>
                </a:solidFill>
                <a:effectLst/>
                <a:latin typeface="Calibri" panose="020F0502020204030204" pitchFamily="34" charset="0"/>
                <a:hlinkClick r:id="rId2"/>
              </a:rPr>
              <a:t>https://www.thirdcoastcfar.org/implementation-science/</a:t>
            </a:r>
            <a:r>
              <a:rPr lang="en-US" b="0" i="0" u="sng" dirty="0">
                <a:solidFill>
                  <a:srgbClr val="954F72"/>
                </a:solidFill>
                <a:effectLst/>
                <a:latin typeface="Calibri" panose="020F0502020204030204" pitchFamily="34" charset="0"/>
              </a:rPr>
              <a:t> </a:t>
            </a:r>
            <a:endParaRPr lang="en-US" dirty="0"/>
          </a:p>
        </p:txBody>
      </p:sp>
      <p:sp>
        <p:nvSpPr>
          <p:cNvPr id="23" name="Text Placeholder 2">
            <a:extLst>
              <a:ext uri="{FF2B5EF4-FFF2-40B4-BE49-F238E27FC236}">
                <a16:creationId xmlns:a16="http://schemas.microsoft.com/office/drawing/2014/main" id="{F9577916-D45C-491A-84B4-720B8C315947}"/>
              </a:ext>
            </a:extLst>
          </p:cNvPr>
          <p:cNvSpPr txBox="1">
            <a:spLocks/>
          </p:cNvSpPr>
          <p:nvPr/>
        </p:nvSpPr>
        <p:spPr>
          <a:xfrm>
            <a:off x="6503343" y="2556832"/>
            <a:ext cx="3200400" cy="1590674"/>
          </a:xfrm>
          <a:prstGeom prst="rect">
            <a:avLst/>
          </a:prstGeom>
        </p:spPr>
        <p:txBody>
          <a:bodyPr vert="horz" lIns="91440" tIns="45720" rIns="91440" bIns="45720" rtlCol="0" anchor="b">
            <a:normAutofit fontScale="3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4100" b="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8000" dirty="0"/>
              <a:t> JAIDS Supplement on Implementation Science</a:t>
            </a:r>
          </a:p>
          <a:p>
            <a:pPr algn="ctr"/>
            <a:r>
              <a:rPr lang="en-US" b="0" i="0" u="sng" dirty="0">
                <a:solidFill>
                  <a:srgbClr val="954F72"/>
                </a:solidFill>
                <a:effectLst/>
                <a:latin typeface="Calibri" panose="020F0502020204030204" pitchFamily="34" charset="0"/>
                <a:hlinkClick r:id="rId3"/>
              </a:rPr>
              <a:t>https://journals.lww.com/jaids/toc/2019/12003</a:t>
            </a:r>
            <a:r>
              <a:rPr lang="en-US" b="0" i="0" u="sng" dirty="0">
                <a:solidFill>
                  <a:srgbClr val="954F72"/>
                </a:solidFill>
                <a:effectLst/>
                <a:latin typeface="Calibri" panose="020F0502020204030204" pitchFamily="34" charset="0"/>
              </a:rPr>
              <a:t> </a:t>
            </a:r>
            <a:endParaRPr lang="en-US" dirty="0"/>
          </a:p>
        </p:txBody>
      </p:sp>
      <p:pic>
        <p:nvPicPr>
          <p:cNvPr id="24" name="Picture 2" descr="Third Coast Center for AIDS Research – Catalyzing cross-institutional and  multidisciplinary HIV research collaborations for a major impact on the HIV  epidemic in Chicago, valuing diversity, inclusion, and community engagement.">
            <a:extLst>
              <a:ext uri="{FF2B5EF4-FFF2-40B4-BE49-F238E27FC236}">
                <a16:creationId xmlns:a16="http://schemas.microsoft.com/office/drawing/2014/main" id="{46E00101-78E4-4261-BB6F-0FB75B7EE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828" y="4588358"/>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42F5F341-DA4F-45C6-9325-FA78ED37E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0438" y="4354681"/>
            <a:ext cx="3963210" cy="198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5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DD7F99-C1C0-4FBA-A0AB-E8B86776385C}"/>
              </a:ext>
            </a:extLst>
          </p:cNvPr>
          <p:cNvSpPr>
            <a:spLocks noGrp="1"/>
          </p:cNvSpPr>
          <p:nvPr>
            <p:ph type="title"/>
          </p:nvPr>
        </p:nvSpPr>
        <p:spPr/>
        <p:txBody>
          <a:bodyPr/>
          <a:lstStyle/>
          <a:p>
            <a:r>
              <a:rPr lang="en-US" dirty="0"/>
              <a:t>HIV Care Continuum</a:t>
            </a:r>
          </a:p>
        </p:txBody>
      </p:sp>
      <p:sp>
        <p:nvSpPr>
          <p:cNvPr id="6" name="Slide Number Placeholder 5">
            <a:extLst>
              <a:ext uri="{FF2B5EF4-FFF2-40B4-BE49-F238E27FC236}">
                <a16:creationId xmlns:a16="http://schemas.microsoft.com/office/drawing/2014/main" id="{D2AB9D6A-7D9F-4926-AC77-237171B480C0}"/>
              </a:ext>
            </a:extLst>
          </p:cNvPr>
          <p:cNvSpPr>
            <a:spLocks noGrp="1"/>
          </p:cNvSpPr>
          <p:nvPr>
            <p:ph type="sldNum" sz="quarter" idx="12"/>
          </p:nvPr>
        </p:nvSpPr>
        <p:spPr/>
        <p:txBody>
          <a:bodyPr/>
          <a:lstStyle/>
          <a:p>
            <a:fld id="{2C18C1E5-FB55-42F5-BD6D-9CC153FCDBE6}" type="slidenum">
              <a:rPr lang="en-US" smtClean="0"/>
              <a:pPr/>
              <a:t>3</a:t>
            </a:fld>
            <a:endParaRPr lang="en-US" dirty="0"/>
          </a:p>
        </p:txBody>
      </p:sp>
      <p:pic>
        <p:nvPicPr>
          <p:cNvPr id="2050" name="Picture 2" descr="HIV Care Continuum. The steps a that people with HIV take from diagnosis to achieving and maintaining viral suppression.">
            <a:extLst>
              <a:ext uri="{FF2B5EF4-FFF2-40B4-BE49-F238E27FC236}">
                <a16:creationId xmlns:a16="http://schemas.microsoft.com/office/drawing/2014/main" id="{896A05C2-9AA4-445B-BEDD-C831DDD63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586" y="2543397"/>
            <a:ext cx="96012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6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60EF-9F20-4E94-8801-8BA37007F39B}"/>
              </a:ext>
            </a:extLst>
          </p:cNvPr>
          <p:cNvSpPr>
            <a:spLocks noGrp="1"/>
          </p:cNvSpPr>
          <p:nvPr>
            <p:ph type="title"/>
          </p:nvPr>
        </p:nvSpPr>
        <p:spPr/>
        <p:txBody>
          <a:bodyPr>
            <a:normAutofit fontScale="90000"/>
          </a:bodyPr>
          <a:lstStyle/>
          <a:p>
            <a:r>
              <a:rPr lang="en-US" dirty="0"/>
              <a:t>U.S. Prevalence-Based HIV Care Continuum, 2019</a:t>
            </a:r>
          </a:p>
        </p:txBody>
      </p:sp>
      <p:sp>
        <p:nvSpPr>
          <p:cNvPr id="6" name="Slide Number Placeholder 5">
            <a:extLst>
              <a:ext uri="{FF2B5EF4-FFF2-40B4-BE49-F238E27FC236}">
                <a16:creationId xmlns:a16="http://schemas.microsoft.com/office/drawing/2014/main" id="{FAEA3822-3DBB-41A6-8C93-47E05C8A78DA}"/>
              </a:ext>
            </a:extLst>
          </p:cNvPr>
          <p:cNvSpPr>
            <a:spLocks noGrp="1"/>
          </p:cNvSpPr>
          <p:nvPr>
            <p:ph type="sldNum" sz="quarter" idx="12"/>
          </p:nvPr>
        </p:nvSpPr>
        <p:spPr/>
        <p:txBody>
          <a:bodyPr/>
          <a:lstStyle/>
          <a:p>
            <a:fld id="{2C18C1E5-FB55-42F5-BD6D-9CC153FCDBE6}" type="slidenum">
              <a:rPr lang="en-US" smtClean="0"/>
              <a:pPr/>
              <a:t>4</a:t>
            </a:fld>
            <a:endParaRPr lang="en-US" dirty="0"/>
          </a:p>
        </p:txBody>
      </p:sp>
      <p:pic>
        <p:nvPicPr>
          <p:cNvPr id="1026" name="Picture 2" descr="HIV Care Continuum Shows Where Improvements are Needed?">
            <a:extLst>
              <a:ext uri="{FF2B5EF4-FFF2-40B4-BE49-F238E27FC236}">
                <a16:creationId xmlns:a16="http://schemas.microsoft.com/office/drawing/2014/main" id="{311D4818-4DC1-4021-9057-AF597EB4E8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240"/>
          <a:stretch/>
        </p:blipFill>
        <p:spPr bwMode="auto">
          <a:xfrm>
            <a:off x="2947009" y="1914003"/>
            <a:ext cx="5738019" cy="480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5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83CD-059C-4A3C-8337-1053A06658D2}"/>
              </a:ext>
            </a:extLst>
          </p:cNvPr>
          <p:cNvSpPr>
            <a:spLocks noGrp="1"/>
          </p:cNvSpPr>
          <p:nvPr>
            <p:ph type="title"/>
          </p:nvPr>
        </p:nvSpPr>
        <p:spPr>
          <a:xfrm>
            <a:off x="1535808" y="1301817"/>
            <a:ext cx="8431618" cy="3863063"/>
          </a:xfrm>
        </p:spPr>
        <p:txBody>
          <a:bodyPr>
            <a:noAutofit/>
          </a:bodyPr>
          <a:lstStyle/>
          <a:p>
            <a:r>
              <a:rPr lang="en-US" sz="3600" dirty="0"/>
              <a:t>The “gap between research and implementation is impeding success in prevention, care, and treatment programs in the number of people reached and effects on health outcomes.”</a:t>
            </a:r>
          </a:p>
        </p:txBody>
      </p:sp>
      <p:sp>
        <p:nvSpPr>
          <p:cNvPr id="6" name="Text Placeholder 5">
            <a:extLst>
              <a:ext uri="{FF2B5EF4-FFF2-40B4-BE49-F238E27FC236}">
                <a16:creationId xmlns:a16="http://schemas.microsoft.com/office/drawing/2014/main" id="{C60A5F81-EE45-46FC-B164-639C4AA8693B}"/>
              </a:ext>
            </a:extLst>
          </p:cNvPr>
          <p:cNvSpPr>
            <a:spLocks noGrp="1"/>
          </p:cNvSpPr>
          <p:nvPr>
            <p:ph type="body" sz="quarter" idx="13"/>
          </p:nvPr>
        </p:nvSpPr>
        <p:spPr>
          <a:xfrm>
            <a:off x="2929157" y="5112667"/>
            <a:ext cx="5177572" cy="887031"/>
          </a:xfrm>
        </p:spPr>
        <p:txBody>
          <a:bodyPr>
            <a:normAutofit fontScale="77500" lnSpcReduction="20000"/>
          </a:bodyPr>
          <a:lstStyle/>
          <a:p>
            <a:r>
              <a:rPr lang="en-US" sz="3200" dirty="0"/>
              <a:t>- NIMH HIV Prevention and Treatment Implementation Science Program</a:t>
            </a:r>
          </a:p>
        </p:txBody>
      </p:sp>
    </p:spTree>
    <p:extLst>
      <p:ext uri="{BB962C8B-B14F-4D97-AF65-F5344CB8AC3E}">
        <p14:creationId xmlns:p14="http://schemas.microsoft.com/office/powerpoint/2010/main" val="16619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3F4F-A16A-4B8B-9227-2EB4EFA020AA}"/>
              </a:ext>
            </a:extLst>
          </p:cNvPr>
          <p:cNvSpPr>
            <a:spLocks noGrp="1"/>
          </p:cNvSpPr>
          <p:nvPr>
            <p:ph type="title"/>
          </p:nvPr>
        </p:nvSpPr>
        <p:spPr/>
        <p:txBody>
          <a:bodyPr>
            <a:noAutofit/>
          </a:bodyPr>
          <a:lstStyle/>
          <a:p>
            <a:r>
              <a:rPr lang="en-US" sz="6600" dirty="0">
                <a:solidFill>
                  <a:schemeClr val="bg1"/>
                </a:solidFill>
              </a:rPr>
              <a:t>What is Implementation Science?</a:t>
            </a:r>
            <a:endParaRPr lang="en-US" sz="6600" dirty="0"/>
          </a:p>
        </p:txBody>
      </p:sp>
      <p:sp>
        <p:nvSpPr>
          <p:cNvPr id="3" name="Text Placeholder 2">
            <a:extLst>
              <a:ext uri="{FF2B5EF4-FFF2-40B4-BE49-F238E27FC236}">
                <a16:creationId xmlns:a16="http://schemas.microsoft.com/office/drawing/2014/main" id="{4BF9879B-7534-4AE1-813D-DDCAD3281B73}"/>
              </a:ext>
            </a:extLst>
          </p:cNvPr>
          <p:cNvSpPr>
            <a:spLocks noGrp="1"/>
          </p:cNvSpPr>
          <p:nvPr>
            <p:ph type="body" sz="quarter" idx="13"/>
          </p:nvPr>
        </p:nvSpPr>
        <p:spPr>
          <a:xfrm>
            <a:off x="3227832" y="4352543"/>
            <a:ext cx="5733288" cy="1359887"/>
          </a:xfrm>
        </p:spPr>
        <p:txBody>
          <a:bodyPr>
            <a:normAutofit fontScale="85000" lnSpcReduction="20000"/>
          </a:bodyPr>
          <a:lstStyle/>
          <a:p>
            <a:r>
              <a:rPr lang="en-US" sz="3200" dirty="0">
                <a:solidFill>
                  <a:schemeClr val="bg1"/>
                </a:solidFill>
              </a:rPr>
              <a:t>And what </a:t>
            </a:r>
            <a:r>
              <a:rPr lang="en-US" sz="3200" i="1" dirty="0">
                <a:solidFill>
                  <a:schemeClr val="bg1"/>
                </a:solidFill>
              </a:rPr>
              <a:t>isn’t</a:t>
            </a:r>
            <a:r>
              <a:rPr lang="en-US" sz="3200" dirty="0">
                <a:solidFill>
                  <a:schemeClr val="bg1"/>
                </a:solidFill>
              </a:rPr>
              <a:t> implementation science?</a:t>
            </a:r>
          </a:p>
          <a:p>
            <a:r>
              <a:rPr lang="en-US" dirty="0"/>
              <a:t>And why do we need implementation science?</a:t>
            </a:r>
            <a:endParaRPr lang="en-US" sz="3200" dirty="0">
              <a:solidFill>
                <a:schemeClr val="bg1"/>
              </a:solidFill>
            </a:endParaRPr>
          </a:p>
          <a:p>
            <a:endParaRPr lang="en-US" dirty="0"/>
          </a:p>
        </p:txBody>
      </p:sp>
    </p:spTree>
    <p:extLst>
      <p:ext uri="{BB962C8B-B14F-4D97-AF65-F5344CB8AC3E}">
        <p14:creationId xmlns:p14="http://schemas.microsoft.com/office/powerpoint/2010/main" val="13802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AA0ED3-F4DC-4F99-B8AE-F5FA39877E93}"/>
              </a:ext>
            </a:extLst>
          </p:cNvPr>
          <p:cNvSpPr>
            <a:spLocks noGrp="1"/>
          </p:cNvSpPr>
          <p:nvPr>
            <p:ph type="title"/>
          </p:nvPr>
        </p:nvSpPr>
        <p:spPr/>
        <p:txBody>
          <a:bodyPr>
            <a:normAutofit fontScale="90000"/>
          </a:bodyPr>
          <a:lstStyle/>
          <a:p>
            <a:r>
              <a:rPr lang="en-US" dirty="0"/>
              <a:t>What is Implementation Science?</a:t>
            </a:r>
            <a:br>
              <a:rPr lang="en-US" dirty="0"/>
            </a:br>
            <a:r>
              <a:rPr lang="en-US" dirty="0"/>
              <a:t>And why do you need it?</a:t>
            </a:r>
          </a:p>
        </p:txBody>
      </p:sp>
      <p:pic>
        <p:nvPicPr>
          <p:cNvPr id="5" name="Picture 4">
            <a:extLst>
              <a:ext uri="{FF2B5EF4-FFF2-40B4-BE49-F238E27FC236}">
                <a16:creationId xmlns:a16="http://schemas.microsoft.com/office/drawing/2014/main" id="{4E7B9FA3-0DAB-412C-B8D4-40811AF11B48}"/>
              </a:ext>
            </a:extLst>
          </p:cNvPr>
          <p:cNvPicPr>
            <a:picLocks noChangeAspect="1"/>
          </p:cNvPicPr>
          <p:nvPr/>
        </p:nvPicPr>
        <p:blipFill rotWithShape="1">
          <a:blip r:embed="rId2"/>
          <a:srcRect t="27108"/>
          <a:stretch/>
        </p:blipFill>
        <p:spPr>
          <a:xfrm>
            <a:off x="370062" y="1935678"/>
            <a:ext cx="11529638" cy="4655127"/>
          </a:xfrm>
          <a:prstGeom prst="rect">
            <a:avLst/>
          </a:prstGeom>
        </p:spPr>
      </p:pic>
    </p:spTree>
    <p:extLst>
      <p:ext uri="{BB962C8B-B14F-4D97-AF65-F5344CB8AC3E}">
        <p14:creationId xmlns:p14="http://schemas.microsoft.com/office/powerpoint/2010/main" val="69713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40D3E9-5D8E-4E79-881B-31F3E36DC201}"/>
              </a:ext>
            </a:extLst>
          </p:cNvPr>
          <p:cNvSpPr>
            <a:spLocks noGrp="1"/>
          </p:cNvSpPr>
          <p:nvPr>
            <p:ph type="title"/>
          </p:nvPr>
        </p:nvSpPr>
        <p:spPr>
          <a:xfrm>
            <a:off x="838200" y="136525"/>
            <a:ext cx="10515600" cy="1348065"/>
          </a:xfrm>
        </p:spPr>
        <p:txBody>
          <a:bodyPr>
            <a:noAutofit/>
          </a:bodyPr>
          <a:lstStyle/>
          <a:p>
            <a:r>
              <a:rPr lang="en-US" sz="3600" dirty="0"/>
              <a:t>When Defining Implementation Science, Some </a:t>
            </a:r>
            <a:r>
              <a:rPr lang="en-US" sz="3600" u="sng" dirty="0"/>
              <a:t>Very Non-Scientific Language</a:t>
            </a:r>
            <a:r>
              <a:rPr lang="en-US" sz="3600" dirty="0"/>
              <a:t> Can Be Useful:</a:t>
            </a:r>
          </a:p>
        </p:txBody>
      </p:sp>
      <p:sp>
        <p:nvSpPr>
          <p:cNvPr id="5" name="Content Placeholder 4">
            <a:extLst>
              <a:ext uri="{FF2B5EF4-FFF2-40B4-BE49-F238E27FC236}">
                <a16:creationId xmlns:a16="http://schemas.microsoft.com/office/drawing/2014/main" id="{84E4882F-9741-4795-87D8-AA105F9E176F}"/>
              </a:ext>
            </a:extLst>
          </p:cNvPr>
          <p:cNvSpPr>
            <a:spLocks noGrp="1"/>
          </p:cNvSpPr>
          <p:nvPr>
            <p:ph idx="1"/>
          </p:nvPr>
        </p:nvSpPr>
        <p:spPr>
          <a:xfrm>
            <a:off x="439387" y="2045566"/>
            <a:ext cx="11752613" cy="3766272"/>
          </a:xfrm>
        </p:spPr>
        <p:txBody>
          <a:bodyPr>
            <a:noAutofit/>
          </a:bodyPr>
          <a:lstStyle/>
          <a:p>
            <a:pPr>
              <a:lnSpc>
                <a:spcPct val="100000"/>
              </a:lnSpc>
              <a:spcBef>
                <a:spcPts val="0"/>
              </a:spcBef>
            </a:pPr>
            <a:r>
              <a:rPr lang="en-US" sz="2400" dirty="0"/>
              <a:t>The healthcare intervention/practice/innovation is </a:t>
            </a:r>
            <a:r>
              <a:rPr lang="en-US" sz="2400" b="1" dirty="0">
                <a:solidFill>
                  <a:srgbClr val="FFC000"/>
                </a:solidFill>
              </a:rPr>
              <a:t>THE THING</a:t>
            </a:r>
            <a:r>
              <a:rPr lang="en-US" sz="2400" dirty="0"/>
              <a:t>.</a:t>
            </a:r>
          </a:p>
          <a:p>
            <a:pPr>
              <a:lnSpc>
                <a:spcPct val="100000"/>
              </a:lnSpc>
              <a:spcBef>
                <a:spcPts val="0"/>
              </a:spcBef>
            </a:pPr>
            <a:r>
              <a:rPr lang="en-US" sz="2400" dirty="0"/>
              <a:t>Efficacy research looks at whether </a:t>
            </a:r>
            <a:r>
              <a:rPr lang="en-US" sz="2400" b="1" dirty="0">
                <a:solidFill>
                  <a:srgbClr val="FFC000"/>
                </a:solidFill>
              </a:rPr>
              <a:t>THE THING </a:t>
            </a:r>
            <a:r>
              <a:rPr lang="en-US" sz="2400" dirty="0"/>
              <a:t>works under highly controlled circumstances.</a:t>
            </a:r>
          </a:p>
          <a:p>
            <a:pPr>
              <a:lnSpc>
                <a:spcPct val="100000"/>
              </a:lnSpc>
              <a:spcBef>
                <a:spcPts val="0"/>
              </a:spcBef>
            </a:pPr>
            <a:r>
              <a:rPr lang="en-US" sz="2400" dirty="0"/>
              <a:t>Effectiveness research looks at whether </a:t>
            </a:r>
            <a:r>
              <a:rPr lang="en-US" sz="2400" b="1" dirty="0">
                <a:solidFill>
                  <a:srgbClr val="FFC000"/>
                </a:solidFill>
              </a:rPr>
              <a:t>THE THING </a:t>
            </a:r>
            <a:r>
              <a:rPr lang="en-US" sz="2400" dirty="0"/>
              <a:t>works in real-life circumstances.</a:t>
            </a:r>
          </a:p>
          <a:p>
            <a:pPr>
              <a:lnSpc>
                <a:spcPct val="100000"/>
              </a:lnSpc>
              <a:spcBef>
                <a:spcPts val="0"/>
              </a:spcBef>
            </a:pPr>
            <a:r>
              <a:rPr lang="en-US" sz="2400" dirty="0"/>
              <a:t>Implementation research looks at how best to help people/places </a:t>
            </a:r>
            <a:r>
              <a:rPr lang="en-US" sz="2400" b="1" dirty="0">
                <a:solidFill>
                  <a:srgbClr val="FFC000"/>
                </a:solidFill>
              </a:rPr>
              <a:t>DO THE THING</a:t>
            </a:r>
            <a:r>
              <a:rPr lang="en-US" sz="2400" dirty="0"/>
              <a:t>.</a:t>
            </a:r>
          </a:p>
          <a:p>
            <a:pPr>
              <a:lnSpc>
                <a:spcPct val="100000"/>
              </a:lnSpc>
              <a:spcBef>
                <a:spcPts val="0"/>
              </a:spcBef>
            </a:pPr>
            <a:r>
              <a:rPr lang="en-US" sz="2400" dirty="0"/>
              <a:t>Implementation strategies are the stuff we do to try to help people/places </a:t>
            </a:r>
            <a:r>
              <a:rPr lang="en-US" sz="2400" b="1" dirty="0">
                <a:solidFill>
                  <a:srgbClr val="FFC000"/>
                </a:solidFill>
              </a:rPr>
              <a:t>DO THE THING</a:t>
            </a:r>
            <a:r>
              <a:rPr lang="en-US" sz="2400" dirty="0"/>
              <a:t>.</a:t>
            </a:r>
          </a:p>
          <a:p>
            <a:pPr>
              <a:lnSpc>
                <a:spcPct val="100000"/>
              </a:lnSpc>
              <a:spcBef>
                <a:spcPts val="0"/>
              </a:spcBef>
            </a:pPr>
            <a:r>
              <a:rPr lang="en-US" sz="2400" dirty="0"/>
              <a:t>Main implementation outcomes are how much and how well they </a:t>
            </a:r>
            <a:r>
              <a:rPr lang="en-US" sz="2400" b="1" dirty="0">
                <a:solidFill>
                  <a:srgbClr val="FFC000"/>
                </a:solidFill>
              </a:rPr>
              <a:t>DO THE THING</a:t>
            </a:r>
            <a:r>
              <a:rPr lang="en-US" sz="2400" dirty="0"/>
              <a:t>.</a:t>
            </a:r>
          </a:p>
        </p:txBody>
      </p:sp>
      <p:sp>
        <p:nvSpPr>
          <p:cNvPr id="8" name="Slide Number Placeholder 8">
            <a:extLst>
              <a:ext uri="{FF2B5EF4-FFF2-40B4-BE49-F238E27FC236}">
                <a16:creationId xmlns:a16="http://schemas.microsoft.com/office/drawing/2014/main" id="{17E58966-1CD7-4A08-8165-863D3AC887CF}"/>
              </a:ext>
            </a:extLst>
          </p:cNvPr>
          <p:cNvSpPr>
            <a:spLocks noGrp="1"/>
          </p:cNvSpPr>
          <p:nvPr>
            <p:ph type="sldNum" sz="quarter" idx="12"/>
          </p:nvPr>
        </p:nvSpPr>
        <p:spPr>
          <a:xfrm>
            <a:off x="8610600" y="6356350"/>
            <a:ext cx="2743200" cy="365125"/>
          </a:xfrm>
        </p:spPr>
        <p:txBody>
          <a:bodyPr/>
          <a:lstStyle/>
          <a:p>
            <a:r>
              <a:rPr lang="en-US" sz="2800" cap="none" dirty="0"/>
              <a:t>Curran, 2020</a:t>
            </a:r>
          </a:p>
        </p:txBody>
      </p:sp>
    </p:spTree>
    <p:extLst>
      <p:ext uri="{BB962C8B-B14F-4D97-AF65-F5344CB8AC3E}">
        <p14:creationId xmlns:p14="http://schemas.microsoft.com/office/powerpoint/2010/main" val="6875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00DCA-85AA-42A2-B6D7-823BF0551022}"/>
              </a:ext>
            </a:extLst>
          </p:cNvPr>
          <p:cNvSpPr>
            <a:spLocks noGrp="1"/>
          </p:cNvSpPr>
          <p:nvPr>
            <p:ph type="title"/>
          </p:nvPr>
        </p:nvSpPr>
        <p:spPr>
          <a:xfrm>
            <a:off x="2809801" y="633045"/>
            <a:ext cx="5177077" cy="1555803"/>
          </a:xfrm>
        </p:spPr>
        <p:txBody>
          <a:bodyPr/>
          <a:lstStyle/>
          <a:p>
            <a:r>
              <a:rPr lang="en-US" dirty="0"/>
              <a:t>Interactive Activity</a:t>
            </a:r>
          </a:p>
        </p:txBody>
      </p:sp>
      <p:sp>
        <p:nvSpPr>
          <p:cNvPr id="6" name="Text Placeholder 5">
            <a:extLst>
              <a:ext uri="{FF2B5EF4-FFF2-40B4-BE49-F238E27FC236}">
                <a16:creationId xmlns:a16="http://schemas.microsoft.com/office/drawing/2014/main" id="{55330DE0-8B71-4239-923E-A53850E47B81}"/>
              </a:ext>
            </a:extLst>
          </p:cNvPr>
          <p:cNvSpPr>
            <a:spLocks noGrp="1"/>
          </p:cNvSpPr>
          <p:nvPr>
            <p:ph type="body" sz="quarter" idx="13"/>
          </p:nvPr>
        </p:nvSpPr>
        <p:spPr>
          <a:xfrm>
            <a:off x="1650670" y="2355101"/>
            <a:ext cx="6959929" cy="3796316"/>
          </a:xfrm>
        </p:spPr>
        <p:txBody>
          <a:bodyPr>
            <a:normAutofit fontScale="92500" lnSpcReduction="10000"/>
          </a:bodyPr>
          <a:lstStyle/>
          <a:p>
            <a:r>
              <a:rPr lang="en-US" sz="3200" dirty="0"/>
              <a:t>Brainstorm “</a:t>
            </a:r>
            <a:r>
              <a:rPr lang="en-US" sz="3200" b="1" dirty="0">
                <a:solidFill>
                  <a:srgbClr val="FFC000"/>
                </a:solidFill>
              </a:rPr>
              <a:t>THINGS</a:t>
            </a:r>
            <a:r>
              <a:rPr lang="en-US" sz="3200" dirty="0"/>
              <a:t>” HIV testing, prevention, and clinical care that you think could be done more often or more consistently by clinicians, clinics, public health officials, non-profit organizations, and/or other clinical staff. </a:t>
            </a:r>
          </a:p>
          <a:p>
            <a:endParaRPr lang="en-US" sz="3200" dirty="0"/>
          </a:p>
          <a:p>
            <a:r>
              <a:rPr lang="en-US" sz="3200" dirty="0"/>
              <a:t>Write as many ideas as you can in 2 minutes.</a:t>
            </a:r>
          </a:p>
        </p:txBody>
      </p:sp>
      <p:sp>
        <p:nvSpPr>
          <p:cNvPr id="13" name="Slide Number Placeholder 12">
            <a:extLst>
              <a:ext uri="{FF2B5EF4-FFF2-40B4-BE49-F238E27FC236}">
                <a16:creationId xmlns:a16="http://schemas.microsoft.com/office/drawing/2014/main" id="{17C2CBB2-9D96-4F82-BBE0-30D565C23902}"/>
              </a:ext>
            </a:extLst>
          </p:cNvPr>
          <p:cNvSpPr>
            <a:spLocks noGrp="1"/>
          </p:cNvSpPr>
          <p:nvPr>
            <p:ph type="sldNum" sz="quarter" idx="12"/>
          </p:nvPr>
        </p:nvSpPr>
        <p:spPr/>
        <p:txBody>
          <a:bodyPr/>
          <a:lstStyle/>
          <a:p>
            <a:fld id="{5EA792F7-1D9E-4C7E-A103-E8EDFDC2691E}" type="slidenum">
              <a:rPr lang="en-US" smtClean="0">
                <a:solidFill>
                  <a:srgbClr val="898989"/>
                </a:solidFill>
              </a:rPr>
              <a:t>9</a:t>
            </a:fld>
            <a:endParaRPr lang="en-US" dirty="0">
              <a:solidFill>
                <a:srgbClr val="898989"/>
              </a:solidFill>
            </a:endParaRPr>
          </a:p>
        </p:txBody>
      </p:sp>
    </p:spTree>
    <p:extLst>
      <p:ext uri="{BB962C8B-B14F-4D97-AF65-F5344CB8AC3E}">
        <p14:creationId xmlns:p14="http://schemas.microsoft.com/office/powerpoint/2010/main" val="4079268399"/>
      </p:ext>
    </p:extLst>
  </p:cSld>
  <p:clrMapOvr>
    <a:masterClrMapping/>
  </p:clrMapOvr>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ABFFAF-9675-4FEA-B2E7-9332FD2147BF}">
  <ds:schemaRefs>
    <ds:schemaRef ds:uri="http://schemas.microsoft.com/office/2006/documentManagement/types"/>
    <ds:schemaRef ds:uri="71af3243-3dd4-4a8d-8c0d-dd76da1f02a5"/>
    <ds:schemaRef ds:uri="http://purl.org/dc/elements/1.1/"/>
    <ds:schemaRef ds:uri="http://schemas.microsoft.com/office/infopath/2007/PartnerControls"/>
    <ds:schemaRef ds:uri="http://purl.org/dc/terms/"/>
    <ds:schemaRef ds:uri="http://www.w3.org/XML/1998/namespace"/>
    <ds:schemaRef ds:uri="http://schemas.microsoft.com/office/2006/metadata/properties"/>
    <ds:schemaRef ds:uri="http://schemas.microsoft.com/sharepoint/v3"/>
    <ds:schemaRef ds:uri="http://schemas.openxmlformats.org/package/2006/metadata/core-properties"/>
    <ds:schemaRef ds:uri="230e9df3-be65-4c73-a93b-d1236ebd677e"/>
    <ds:schemaRef ds:uri="16c05727-aa75-4e4a-9b5f-8a80a1165891"/>
    <ds:schemaRef ds:uri="http://purl.org/dc/dcmitype/"/>
  </ds:schemaRefs>
</ds:datastoreItem>
</file>

<file path=customXml/itemProps2.xml><?xml version="1.0" encoding="utf-8"?>
<ds:datastoreItem xmlns:ds="http://schemas.openxmlformats.org/officeDocument/2006/customXml" ds:itemID="{A8DEBDC5-C5D0-48FD-B1D3-DD417E11A82F}">
  <ds:schemaRefs>
    <ds:schemaRef ds:uri="http://schemas.microsoft.com/sharepoint/v3/contenttype/forms"/>
  </ds:schemaRefs>
</ds:datastoreItem>
</file>

<file path=customXml/itemProps3.xml><?xml version="1.0" encoding="utf-8"?>
<ds:datastoreItem xmlns:ds="http://schemas.openxmlformats.org/officeDocument/2006/customXml" ds:itemID="{836801BC-ED11-4C13-B570-590AA64A7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Getting to Know Your Classmate_SL</Template>
  <TotalTime>0</TotalTime>
  <Words>2425</Words>
  <Application>Microsoft Office PowerPoint</Application>
  <PresentationFormat>Widescreen</PresentationFormat>
  <Paragraphs>199</Paragraphs>
  <Slides>27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Open Sans</vt:lpstr>
      <vt:lpstr>Roboto</vt:lpstr>
      <vt:lpstr>Source Sans Pro</vt:lpstr>
      <vt:lpstr>Source Sans Pro SemiBold</vt:lpstr>
      <vt:lpstr>FunkyShapesDarkVTI</vt:lpstr>
      <vt:lpstr>Implementation Science in HIV</vt:lpstr>
      <vt:lpstr>Why Now?</vt:lpstr>
      <vt:lpstr>HIV Care Continuum</vt:lpstr>
      <vt:lpstr>U.S. Prevalence-Based HIV Care Continuum, 2019</vt:lpstr>
      <vt:lpstr>The “gap between research and implementation is impeding success in prevention, care, and treatment programs in the number of people reached and effects on health outcomes.”</vt:lpstr>
      <vt:lpstr>What is Implementation Science?</vt:lpstr>
      <vt:lpstr>What is Implementation Science? And why do you need it?</vt:lpstr>
      <vt:lpstr>When Defining Implementation Science, Some Very Non-Scientific Language Can Be Useful:</vt:lpstr>
      <vt:lpstr>Interactive Activity</vt:lpstr>
      <vt:lpstr>Implementation Frameworks: The Key to Starting Out</vt:lpstr>
      <vt:lpstr>ADAPT-ITT Model</vt:lpstr>
      <vt:lpstr>Consolidated Framework for Implementation Research (CFIR)</vt:lpstr>
      <vt:lpstr>RE-AIM Framework</vt:lpstr>
      <vt:lpstr>PRECEDE-PROCEED MODEL</vt:lpstr>
      <vt:lpstr>Example from my work</vt:lpstr>
      <vt:lpstr>Project Goal</vt:lpstr>
      <vt:lpstr>Partnership with Latinos in the South Program</vt:lpstr>
      <vt:lpstr>Let’s Discuss the Project using  Very Non-Scientific Language:</vt:lpstr>
      <vt:lpstr>Framework for the Project: EPIS</vt:lpstr>
      <vt:lpstr>Additional CBPR Power-Sharing Framework Elements</vt:lpstr>
      <vt:lpstr>Key Questions within the Work</vt:lpstr>
      <vt:lpstr>Collaborators</vt:lpstr>
      <vt:lpstr>Methodology: Power-Sharing in Implementation Mapping</vt:lpstr>
      <vt:lpstr>Implementation Outcomes: Your Work is Only as Good as Your Measures</vt:lpstr>
      <vt:lpstr>Implementation Outcomes</vt:lpstr>
      <vt:lpstr>Implementation Outcomes</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2021-01-26T09:52:44Z</dcterms:created>
  <dcterms:modified xsi:type="dcterms:W3CDTF">2023-07-05T12:38:53Z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